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7" r:id="rId3"/>
    <p:sldId id="258" r:id="rId4"/>
    <p:sldId id="274" r:id="rId5"/>
    <p:sldId id="275" r:id="rId6"/>
    <p:sldId id="276" r:id="rId7"/>
    <p:sldId id="259" r:id="rId8"/>
    <p:sldId id="260" r:id="rId9"/>
    <p:sldId id="277" r:id="rId10"/>
    <p:sldId id="278" r:id="rId11"/>
    <p:sldId id="279" r:id="rId12"/>
    <p:sldId id="280" r:id="rId13"/>
    <p:sldId id="281" r:id="rId14"/>
    <p:sldId id="261" r:id="rId15"/>
    <p:sldId id="282" r:id="rId16"/>
    <p:sldId id="287" r:id="rId17"/>
    <p:sldId id="305" r:id="rId18"/>
    <p:sldId id="297" r:id="rId19"/>
    <p:sldId id="288" r:id="rId20"/>
    <p:sldId id="306" r:id="rId21"/>
    <p:sldId id="289" r:id="rId22"/>
    <p:sldId id="298" r:id="rId23"/>
    <p:sldId id="307" r:id="rId24"/>
    <p:sldId id="290" r:id="rId25"/>
    <p:sldId id="314" r:id="rId26"/>
    <p:sldId id="299" r:id="rId27"/>
    <p:sldId id="308" r:id="rId28"/>
    <p:sldId id="291" r:id="rId29"/>
    <p:sldId id="300" r:id="rId30"/>
    <p:sldId id="309" r:id="rId31"/>
    <p:sldId id="292" r:id="rId32"/>
    <p:sldId id="315" r:id="rId33"/>
    <p:sldId id="301" r:id="rId34"/>
    <p:sldId id="310" r:id="rId35"/>
    <p:sldId id="293" r:id="rId36"/>
    <p:sldId id="302" r:id="rId37"/>
    <p:sldId id="311" r:id="rId38"/>
    <p:sldId id="294" r:id="rId39"/>
    <p:sldId id="303" r:id="rId40"/>
    <p:sldId id="312" r:id="rId41"/>
    <p:sldId id="295" r:id="rId42"/>
    <p:sldId id="304" r:id="rId43"/>
    <p:sldId id="313" r:id="rId44"/>
    <p:sldId id="284" r:id="rId45"/>
    <p:sldId id="286" r:id="rId46"/>
    <p:sldId id="285" r:id="rId47"/>
    <p:sldId id="262" r:id="rId48"/>
    <p:sldId id="263" r:id="rId49"/>
    <p:sldId id="264" r:id="rId50"/>
    <p:sldId id="265" r:id="rId51"/>
    <p:sldId id="267" r:id="rId52"/>
    <p:sldId id="266" r:id="rId53"/>
    <p:sldId id="268" r:id="rId54"/>
    <p:sldId id="269" r:id="rId55"/>
    <p:sldId id="270" r:id="rId56"/>
    <p:sldId id="271" r:id="rId57"/>
    <p:sldId id="272" r:id="rId58"/>
    <p:sldId id="27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ED8D4-D293-B33E-D5DF-65F9592F50B6}" v="448" dt="2023-11-22T18:02:22.481"/>
    <p1510:client id="{68A09153-102E-607A-2ED9-AEFF0D3766D2}" v="3" dt="2023-11-22T17:26:56.810"/>
    <p1510:client id="{76B1B322-AB84-4F39-A4E3-7C07DC7164A4}" v="520" dt="2023-11-17T03:35:51.124"/>
    <p1510:client id="{9C7FFE59-0A06-9DA5-2698-D04B2BD8F6B4}" v="14" dt="2023-11-22T17:22:48.022"/>
    <p1510:client id="{CDB62071-E1BE-8DFA-CAD4-A5EA68A44DFE}" v="2" dt="2023-11-22T17:25:38.740"/>
    <p1510:client id="{FC66C7E1-84BF-AF65-85D5-99611B30DC32}" v="71" dt="2023-11-22T18:35:34.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shan khan" userId="S::zeshan.khan@nu.edu.pk::860a7133-657c-43e7-a51a-16ddffe6fb40" providerId="AD" clId="Web-{9C7FFE59-0A06-9DA5-2698-D04B2BD8F6B4}"/>
    <pc:docChg chg="addSld modSld">
      <pc:chgData name="zeshan khan" userId="S::zeshan.khan@nu.edu.pk::860a7133-657c-43e7-a51a-16ddffe6fb40" providerId="AD" clId="Web-{9C7FFE59-0A06-9DA5-2698-D04B2BD8F6B4}" dt="2023-11-22T17:22:48.022" v="35"/>
      <pc:docMkLst>
        <pc:docMk/>
      </pc:docMkLst>
      <pc:sldChg chg="modSp">
        <pc:chgData name="zeshan khan" userId="S::zeshan.khan@nu.edu.pk::860a7133-657c-43e7-a51a-16ddffe6fb40" providerId="AD" clId="Web-{9C7FFE59-0A06-9DA5-2698-D04B2BD8F6B4}" dt="2023-11-22T17:18:22.530" v="10"/>
        <pc:sldMkLst>
          <pc:docMk/>
          <pc:sldMk cId="1799313574" sldId="262"/>
        </pc:sldMkLst>
        <pc:spChg chg="mod">
          <ac:chgData name="zeshan khan" userId="S::zeshan.khan@nu.edu.pk::860a7133-657c-43e7-a51a-16ddffe6fb40" providerId="AD" clId="Web-{9C7FFE59-0A06-9DA5-2698-D04B2BD8F6B4}" dt="2023-11-22T17:18:22.530" v="10"/>
          <ac:spMkLst>
            <pc:docMk/>
            <pc:sldMk cId="1799313574" sldId="262"/>
            <ac:spMk id="2" creationId="{C8A056EB-18BF-AD4D-745A-0E7D6DA86F83}"/>
          </ac:spMkLst>
        </pc:spChg>
      </pc:sldChg>
      <pc:sldChg chg="addSp delSp modSp mod setBg">
        <pc:chgData name="zeshan khan" userId="S::zeshan.khan@nu.edu.pk::860a7133-657c-43e7-a51a-16ddffe6fb40" providerId="AD" clId="Web-{9C7FFE59-0A06-9DA5-2698-D04B2BD8F6B4}" dt="2023-11-22T17:22:23.146" v="30" actId="20577"/>
        <pc:sldMkLst>
          <pc:docMk/>
          <pc:sldMk cId="1642832461" sldId="283"/>
        </pc:sldMkLst>
        <pc:spChg chg="mod">
          <ac:chgData name="zeshan khan" userId="S::zeshan.khan@nu.edu.pk::860a7133-657c-43e7-a51a-16ddffe6fb40" providerId="AD" clId="Web-{9C7FFE59-0A06-9DA5-2698-D04B2BD8F6B4}" dt="2023-11-22T17:16:59.856" v="2" actId="20577"/>
          <ac:spMkLst>
            <pc:docMk/>
            <pc:sldMk cId="1642832461" sldId="283"/>
            <ac:spMk id="2" creationId="{BCD6C454-F92F-79C1-EA9C-A75D9B5BF64A}"/>
          </ac:spMkLst>
        </pc:spChg>
        <pc:spChg chg="del">
          <ac:chgData name="zeshan khan" userId="S::zeshan.khan@nu.edu.pk::860a7133-657c-43e7-a51a-16ddffe6fb40" providerId="AD" clId="Web-{9C7FFE59-0A06-9DA5-2698-D04B2BD8F6B4}" dt="2023-11-22T17:16:55.668" v="0"/>
          <ac:spMkLst>
            <pc:docMk/>
            <pc:sldMk cId="1642832461" sldId="283"/>
            <ac:spMk id="3" creationId="{EFCE69CE-0705-E87A-99A8-7F2AA0424E98}"/>
          </ac:spMkLst>
        </pc:spChg>
        <pc:spChg chg="add del">
          <ac:chgData name="zeshan khan" userId="S::zeshan.khan@nu.edu.pk::860a7133-657c-43e7-a51a-16ddffe6fb40" providerId="AD" clId="Web-{9C7FFE59-0A06-9DA5-2698-D04B2BD8F6B4}" dt="2023-11-22T17:21:10.457" v="15"/>
          <ac:spMkLst>
            <pc:docMk/>
            <pc:sldMk cId="1642832461" sldId="283"/>
            <ac:spMk id="10" creationId="{B50AB553-2A96-4A92-96F2-93548E096954}"/>
          </ac:spMkLst>
        </pc:spChg>
        <pc:spChg chg="add">
          <ac:chgData name="zeshan khan" userId="S::zeshan.khan@nu.edu.pk::860a7133-657c-43e7-a51a-16ddffe6fb40" providerId="AD" clId="Web-{9C7FFE59-0A06-9DA5-2698-D04B2BD8F6B4}" dt="2023-11-22T17:21:10.457" v="15"/>
          <ac:spMkLst>
            <pc:docMk/>
            <pc:sldMk cId="1642832461" sldId="283"/>
            <ac:spMk id="15" creationId="{B50AB553-2A96-4A92-96F2-93548E096954}"/>
          </ac:spMkLst>
        </pc:spChg>
        <pc:graphicFrameChg chg="add mod modGraphic">
          <ac:chgData name="zeshan khan" userId="S::zeshan.khan@nu.edu.pk::860a7133-657c-43e7-a51a-16ddffe6fb40" providerId="AD" clId="Web-{9C7FFE59-0A06-9DA5-2698-D04B2BD8F6B4}" dt="2023-11-22T17:22:23.146" v="30" actId="20577"/>
          <ac:graphicFrameMkLst>
            <pc:docMk/>
            <pc:sldMk cId="1642832461" sldId="283"/>
            <ac:graphicFrameMk id="5" creationId="{40B67D68-7905-BDE9-F29F-2A543443DDF6}"/>
          </ac:graphicFrameMkLst>
        </pc:graphicFrameChg>
        <pc:picChg chg="add mod">
          <ac:chgData name="zeshan khan" userId="S::zeshan.khan@nu.edu.pk::860a7133-657c-43e7-a51a-16ddffe6fb40" providerId="AD" clId="Web-{9C7FFE59-0A06-9DA5-2698-D04B2BD8F6B4}" dt="2023-11-22T17:21:10.457" v="15"/>
          <ac:picMkLst>
            <pc:docMk/>
            <pc:sldMk cId="1642832461" sldId="283"/>
            <ac:picMk id="6" creationId="{80881896-3407-1015-203A-D647936C880F}"/>
          </ac:picMkLst>
        </pc:picChg>
      </pc:sldChg>
      <pc:sldChg chg="addSp delSp modSp mod setBg">
        <pc:chgData name="zeshan khan" userId="S::zeshan.khan@nu.edu.pk::860a7133-657c-43e7-a51a-16ddffe6fb40" providerId="AD" clId="Web-{9C7FFE59-0A06-9DA5-2698-D04B2BD8F6B4}" dt="2023-11-22T17:18:40.874" v="11"/>
        <pc:sldMkLst>
          <pc:docMk/>
          <pc:sldMk cId="3698125782" sldId="284"/>
        </pc:sldMkLst>
        <pc:spChg chg="mod">
          <ac:chgData name="zeshan khan" userId="S::zeshan.khan@nu.edu.pk::860a7133-657c-43e7-a51a-16ddffe6fb40" providerId="AD" clId="Web-{9C7FFE59-0A06-9DA5-2698-D04B2BD8F6B4}" dt="2023-11-22T17:18:40.874" v="11"/>
          <ac:spMkLst>
            <pc:docMk/>
            <pc:sldMk cId="3698125782" sldId="284"/>
            <ac:spMk id="2" creationId="{463E7F74-5536-72FA-55EE-7C23800317E6}"/>
          </ac:spMkLst>
        </pc:spChg>
        <pc:spChg chg="del">
          <ac:chgData name="zeshan khan" userId="S::zeshan.khan@nu.edu.pk::860a7133-657c-43e7-a51a-16ddffe6fb40" providerId="AD" clId="Web-{9C7FFE59-0A06-9DA5-2698-D04B2BD8F6B4}" dt="2023-11-22T17:18:40.874" v="11"/>
          <ac:spMkLst>
            <pc:docMk/>
            <pc:sldMk cId="3698125782" sldId="284"/>
            <ac:spMk id="3" creationId="{4CFE64C9-E74D-A9E2-25F0-E7ACE065B751}"/>
          </ac:spMkLst>
        </pc:spChg>
        <pc:spChg chg="add">
          <ac:chgData name="zeshan khan" userId="S::zeshan.khan@nu.edu.pk::860a7133-657c-43e7-a51a-16ddffe6fb40" providerId="AD" clId="Web-{9C7FFE59-0A06-9DA5-2698-D04B2BD8F6B4}" dt="2023-11-22T17:18:40.874" v="11"/>
          <ac:spMkLst>
            <pc:docMk/>
            <pc:sldMk cId="3698125782" sldId="284"/>
            <ac:spMk id="10" creationId="{B50AB553-2A96-4A92-96F2-93548E096954}"/>
          </ac:spMkLst>
        </pc:spChg>
        <pc:graphicFrameChg chg="add">
          <ac:chgData name="zeshan khan" userId="S::zeshan.khan@nu.edu.pk::860a7133-657c-43e7-a51a-16ddffe6fb40" providerId="AD" clId="Web-{9C7FFE59-0A06-9DA5-2698-D04B2BD8F6B4}" dt="2023-11-22T17:18:40.874" v="11"/>
          <ac:graphicFrameMkLst>
            <pc:docMk/>
            <pc:sldMk cId="3698125782" sldId="284"/>
            <ac:graphicFrameMk id="5" creationId="{AD1104E4-D5AA-DBF3-2D9D-8DF520658280}"/>
          </ac:graphicFrameMkLst>
        </pc:graphicFrameChg>
        <pc:picChg chg="add">
          <ac:chgData name="zeshan khan" userId="S::zeshan.khan@nu.edu.pk::860a7133-657c-43e7-a51a-16ddffe6fb40" providerId="AD" clId="Web-{9C7FFE59-0A06-9DA5-2698-D04B2BD8F6B4}" dt="2023-11-22T17:18:40.874" v="11"/>
          <ac:picMkLst>
            <pc:docMk/>
            <pc:sldMk cId="3698125782" sldId="284"/>
            <ac:picMk id="6" creationId="{60EE2996-0CBB-CFC2-8737-51E98EB4306A}"/>
          </ac:picMkLst>
        </pc:picChg>
      </pc:sldChg>
      <pc:sldChg chg="addSp delSp modSp mod setBg">
        <pc:chgData name="zeshan khan" userId="S::zeshan.khan@nu.edu.pk::860a7133-657c-43e7-a51a-16ddffe6fb40" providerId="AD" clId="Web-{9C7FFE59-0A06-9DA5-2698-D04B2BD8F6B4}" dt="2023-11-22T17:19:20.672" v="13"/>
        <pc:sldMkLst>
          <pc:docMk/>
          <pc:sldMk cId="4243021352" sldId="285"/>
        </pc:sldMkLst>
        <pc:spChg chg="mod">
          <ac:chgData name="zeshan khan" userId="S::zeshan.khan@nu.edu.pk::860a7133-657c-43e7-a51a-16ddffe6fb40" providerId="AD" clId="Web-{9C7FFE59-0A06-9DA5-2698-D04B2BD8F6B4}" dt="2023-11-22T17:19:20.672" v="13"/>
          <ac:spMkLst>
            <pc:docMk/>
            <pc:sldMk cId="4243021352" sldId="285"/>
            <ac:spMk id="2" creationId="{2138BA90-C7F1-C000-ED7D-8B54E4C359DA}"/>
          </ac:spMkLst>
        </pc:spChg>
        <pc:spChg chg="del">
          <ac:chgData name="zeshan khan" userId="S::zeshan.khan@nu.edu.pk::860a7133-657c-43e7-a51a-16ddffe6fb40" providerId="AD" clId="Web-{9C7FFE59-0A06-9DA5-2698-D04B2BD8F6B4}" dt="2023-11-22T17:19:20.672" v="13"/>
          <ac:spMkLst>
            <pc:docMk/>
            <pc:sldMk cId="4243021352" sldId="285"/>
            <ac:spMk id="3" creationId="{6239FDE4-B9A1-0AB9-1906-9F7C0FDF2374}"/>
          </ac:spMkLst>
        </pc:spChg>
        <pc:spChg chg="add">
          <ac:chgData name="zeshan khan" userId="S::zeshan.khan@nu.edu.pk::860a7133-657c-43e7-a51a-16ddffe6fb40" providerId="AD" clId="Web-{9C7FFE59-0A06-9DA5-2698-D04B2BD8F6B4}" dt="2023-11-22T17:19:20.672" v="13"/>
          <ac:spMkLst>
            <pc:docMk/>
            <pc:sldMk cId="4243021352" sldId="285"/>
            <ac:spMk id="9" creationId="{AE2B703B-46F9-481A-A605-82E2A828C4FA}"/>
          </ac:spMkLst>
        </pc:spChg>
        <pc:spChg chg="add">
          <ac:chgData name="zeshan khan" userId="S::zeshan.khan@nu.edu.pk::860a7133-657c-43e7-a51a-16ddffe6fb40" providerId="AD" clId="Web-{9C7FFE59-0A06-9DA5-2698-D04B2BD8F6B4}" dt="2023-11-22T17:19:20.672" v="13"/>
          <ac:spMkLst>
            <pc:docMk/>
            <pc:sldMk cId="4243021352" sldId="285"/>
            <ac:spMk id="11" creationId="{F13BE4D7-0C3D-4906-B230-A1C5B4665CCF}"/>
          </ac:spMkLst>
        </pc:spChg>
        <pc:graphicFrameChg chg="add">
          <ac:chgData name="zeshan khan" userId="S::zeshan.khan@nu.edu.pk::860a7133-657c-43e7-a51a-16ddffe6fb40" providerId="AD" clId="Web-{9C7FFE59-0A06-9DA5-2698-D04B2BD8F6B4}" dt="2023-11-22T17:19:20.672" v="13"/>
          <ac:graphicFrameMkLst>
            <pc:docMk/>
            <pc:sldMk cId="4243021352" sldId="285"/>
            <ac:graphicFrameMk id="5" creationId="{2592757F-4896-261D-436C-36DC9D8E40F8}"/>
          </ac:graphicFrameMkLst>
        </pc:graphicFrameChg>
      </pc:sldChg>
      <pc:sldChg chg="addSp delSp modSp mod setBg">
        <pc:chgData name="zeshan khan" userId="S::zeshan.khan@nu.edu.pk::860a7133-657c-43e7-a51a-16ddffe6fb40" providerId="AD" clId="Web-{9C7FFE59-0A06-9DA5-2698-D04B2BD8F6B4}" dt="2023-11-22T17:18:57.125" v="12"/>
        <pc:sldMkLst>
          <pc:docMk/>
          <pc:sldMk cId="42953398" sldId="286"/>
        </pc:sldMkLst>
        <pc:spChg chg="mod">
          <ac:chgData name="zeshan khan" userId="S::zeshan.khan@nu.edu.pk::860a7133-657c-43e7-a51a-16ddffe6fb40" providerId="AD" clId="Web-{9C7FFE59-0A06-9DA5-2698-D04B2BD8F6B4}" dt="2023-11-22T17:18:57.125" v="12"/>
          <ac:spMkLst>
            <pc:docMk/>
            <pc:sldMk cId="42953398" sldId="286"/>
            <ac:spMk id="2" creationId="{5D182C9E-2E8F-D080-ED89-727EA5C5D778}"/>
          </ac:spMkLst>
        </pc:spChg>
        <pc:spChg chg="del">
          <ac:chgData name="zeshan khan" userId="S::zeshan.khan@nu.edu.pk::860a7133-657c-43e7-a51a-16ddffe6fb40" providerId="AD" clId="Web-{9C7FFE59-0A06-9DA5-2698-D04B2BD8F6B4}" dt="2023-11-22T17:18:57.125" v="12"/>
          <ac:spMkLst>
            <pc:docMk/>
            <pc:sldMk cId="42953398" sldId="286"/>
            <ac:spMk id="3" creationId="{7882C0EB-354D-DC4A-A110-0E60188A929B}"/>
          </ac:spMkLst>
        </pc:spChg>
        <pc:spChg chg="add">
          <ac:chgData name="zeshan khan" userId="S::zeshan.khan@nu.edu.pk::860a7133-657c-43e7-a51a-16ddffe6fb40" providerId="AD" clId="Web-{9C7FFE59-0A06-9DA5-2698-D04B2BD8F6B4}" dt="2023-11-22T17:18:57.125" v="12"/>
          <ac:spMkLst>
            <pc:docMk/>
            <pc:sldMk cId="42953398" sldId="286"/>
            <ac:spMk id="9" creationId="{CB49665F-0298-4449-8D2D-209989CB9EE3}"/>
          </ac:spMkLst>
        </pc:spChg>
        <pc:spChg chg="add">
          <ac:chgData name="zeshan khan" userId="S::zeshan.khan@nu.edu.pk::860a7133-657c-43e7-a51a-16ddffe6fb40" providerId="AD" clId="Web-{9C7FFE59-0A06-9DA5-2698-D04B2BD8F6B4}" dt="2023-11-22T17:18:57.125" v="12"/>
          <ac:spMkLst>
            <pc:docMk/>
            <pc:sldMk cId="42953398" sldId="286"/>
            <ac:spMk id="11" creationId="{A71EEC14-174A-46FA-B046-474750457130}"/>
          </ac:spMkLst>
        </pc:spChg>
        <pc:grpChg chg="add">
          <ac:chgData name="zeshan khan" userId="S::zeshan.khan@nu.edu.pk::860a7133-657c-43e7-a51a-16ddffe6fb40" providerId="AD" clId="Web-{9C7FFE59-0A06-9DA5-2698-D04B2BD8F6B4}" dt="2023-11-22T17:18:57.125" v="12"/>
          <ac:grpSpMkLst>
            <pc:docMk/>
            <pc:sldMk cId="42953398" sldId="286"/>
            <ac:grpSpMk id="13" creationId="{EEB6CB95-E653-4C6C-AE51-62FD848E8D5B}"/>
          </ac:grpSpMkLst>
        </pc:grpChg>
        <pc:grpChg chg="add">
          <ac:chgData name="zeshan khan" userId="S::zeshan.khan@nu.edu.pk::860a7133-657c-43e7-a51a-16ddffe6fb40" providerId="AD" clId="Web-{9C7FFE59-0A06-9DA5-2698-D04B2BD8F6B4}" dt="2023-11-22T17:18:57.125" v="12"/>
          <ac:grpSpMkLst>
            <pc:docMk/>
            <pc:sldMk cId="42953398" sldId="286"/>
            <ac:grpSpMk id="17" creationId="{43F5E015-E085-4624-B431-B42414448684}"/>
          </ac:grpSpMkLst>
        </pc:grpChg>
        <pc:graphicFrameChg chg="add">
          <ac:chgData name="zeshan khan" userId="S::zeshan.khan@nu.edu.pk::860a7133-657c-43e7-a51a-16ddffe6fb40" providerId="AD" clId="Web-{9C7FFE59-0A06-9DA5-2698-D04B2BD8F6B4}" dt="2023-11-22T17:18:57.125" v="12"/>
          <ac:graphicFrameMkLst>
            <pc:docMk/>
            <pc:sldMk cId="42953398" sldId="286"/>
            <ac:graphicFrameMk id="5" creationId="{EA6E6C4F-ABFB-CB17-B908-EA2C38F50C6E}"/>
          </ac:graphicFrameMkLst>
        </pc:graphicFrameChg>
      </pc:sldChg>
      <pc:sldChg chg="modSp new">
        <pc:chgData name="zeshan khan" userId="S::zeshan.khan@nu.edu.pk::860a7133-657c-43e7-a51a-16ddffe6fb40" providerId="AD" clId="Web-{9C7FFE59-0A06-9DA5-2698-D04B2BD8F6B4}" dt="2023-11-22T17:22:48.022" v="35"/>
        <pc:sldMkLst>
          <pc:docMk/>
          <pc:sldMk cId="2632910581" sldId="287"/>
        </pc:sldMkLst>
        <pc:spChg chg="mod">
          <ac:chgData name="zeshan khan" userId="S::zeshan.khan@nu.edu.pk::860a7133-657c-43e7-a51a-16ddffe6fb40" providerId="AD" clId="Web-{9C7FFE59-0A06-9DA5-2698-D04B2BD8F6B4}" dt="2023-11-22T17:22:48.022" v="35"/>
          <ac:spMkLst>
            <pc:docMk/>
            <pc:sldMk cId="2632910581" sldId="287"/>
            <ac:spMk id="2" creationId="{0551E03C-2276-F2BB-F6DB-C50B49FC8AD3}"/>
          </ac:spMkLst>
        </pc:spChg>
      </pc:sldChg>
    </pc:docChg>
  </pc:docChgLst>
  <pc:docChgLst>
    <pc:chgData name="zeshan khan" userId="S::zeshan.khan@nu.edu.pk::860a7133-657c-43e7-a51a-16ddffe6fb40" providerId="AD" clId="Web-{05CED8D4-D293-B33E-D5DF-65F9592F50B6}"/>
    <pc:docChg chg="addSld delSld modSld sldOrd">
      <pc:chgData name="zeshan khan" userId="S::zeshan.khan@nu.edu.pk::860a7133-657c-43e7-a51a-16ddffe6fb40" providerId="AD" clId="Web-{05CED8D4-D293-B33E-D5DF-65F9592F50B6}" dt="2023-11-22T18:02:41.544" v="380"/>
      <pc:docMkLst>
        <pc:docMk/>
      </pc:docMkLst>
      <pc:sldChg chg="modSp del">
        <pc:chgData name="zeshan khan" userId="S::zeshan.khan@nu.edu.pk::860a7133-657c-43e7-a51a-16ddffe6fb40" providerId="AD" clId="Web-{05CED8D4-D293-B33E-D5DF-65F9592F50B6}" dt="2023-11-22T17:42:40.221" v="214"/>
        <pc:sldMkLst>
          <pc:docMk/>
          <pc:sldMk cId="1642832461" sldId="283"/>
        </pc:sldMkLst>
        <pc:spChg chg="mod">
          <ac:chgData name="zeshan khan" userId="S::zeshan.khan@nu.edu.pk::860a7133-657c-43e7-a51a-16ddffe6fb40" providerId="AD" clId="Web-{05CED8D4-D293-B33E-D5DF-65F9592F50B6}" dt="2023-11-22T17:35:06.112" v="68"/>
          <ac:spMkLst>
            <pc:docMk/>
            <pc:sldMk cId="1642832461" sldId="283"/>
            <ac:spMk id="2" creationId="{BCD6C454-F92F-79C1-EA9C-A75D9B5BF64A}"/>
          </ac:spMkLst>
        </pc:spChg>
      </pc:sldChg>
      <pc:sldChg chg="addSp delSp modSp mod setBg">
        <pc:chgData name="zeshan khan" userId="S::zeshan.khan@nu.edu.pk::860a7133-657c-43e7-a51a-16ddffe6fb40" providerId="AD" clId="Web-{05CED8D4-D293-B33E-D5DF-65F9592F50B6}" dt="2023-11-22T17:51:35.553" v="313"/>
        <pc:sldMkLst>
          <pc:docMk/>
          <pc:sldMk cId="2632910581" sldId="287"/>
        </pc:sldMkLst>
        <pc:spChg chg="mod">
          <ac:chgData name="zeshan khan" userId="S::zeshan.khan@nu.edu.pk::860a7133-657c-43e7-a51a-16ddffe6fb40" providerId="AD" clId="Web-{05CED8D4-D293-B33E-D5DF-65F9592F50B6}" dt="2023-11-22T17:51:35.553" v="313"/>
          <ac:spMkLst>
            <pc:docMk/>
            <pc:sldMk cId="2632910581" sldId="287"/>
            <ac:spMk id="2" creationId="{0551E03C-2276-F2BB-F6DB-C50B49FC8AD3}"/>
          </ac:spMkLst>
        </pc:spChg>
        <pc:spChg chg="mod">
          <ac:chgData name="zeshan khan" userId="S::zeshan.khan@nu.edu.pk::860a7133-657c-43e7-a51a-16ddffe6fb40" providerId="AD" clId="Web-{05CED8D4-D293-B33E-D5DF-65F9592F50B6}" dt="2023-11-22T17:51:35.553" v="313"/>
          <ac:spMkLst>
            <pc:docMk/>
            <pc:sldMk cId="2632910581" sldId="287"/>
            <ac:spMk id="3" creationId="{A83FCC4A-C0A8-0551-D4F4-CCC128523FE5}"/>
          </ac:spMkLst>
        </pc:spChg>
        <pc:spChg chg="add del mod">
          <ac:chgData name="zeshan khan" userId="S::zeshan.khan@nu.edu.pk::860a7133-657c-43e7-a51a-16ddffe6fb40" providerId="AD" clId="Web-{05CED8D4-D293-B33E-D5DF-65F9592F50B6}" dt="2023-11-22T17:51:31.974" v="312"/>
          <ac:spMkLst>
            <pc:docMk/>
            <pc:sldMk cId="2632910581" sldId="287"/>
            <ac:spMk id="6" creationId="{D3AF4A22-AD11-9561-A772-053F142A76CA}"/>
          </ac:spMkLst>
        </pc:spChg>
        <pc:grpChg chg="add">
          <ac:chgData name="zeshan khan" userId="S::zeshan.khan@nu.edu.pk::860a7133-657c-43e7-a51a-16ddffe6fb40" providerId="AD" clId="Web-{05CED8D4-D293-B33E-D5DF-65F9592F50B6}" dt="2023-11-22T17:51:35.553" v="313"/>
          <ac:grpSpMkLst>
            <pc:docMk/>
            <pc:sldMk cId="2632910581" sldId="287"/>
            <ac:grpSpMk id="10" creationId="{1FD67D68-9B83-C338-8342-3348D8F22347}"/>
          </ac:grpSpMkLst>
        </pc:grpChg>
        <pc:picChg chg="add del mod">
          <ac:chgData name="zeshan khan" userId="S::zeshan.khan@nu.edu.pk::860a7133-657c-43e7-a51a-16ddffe6fb40" providerId="AD" clId="Web-{05CED8D4-D293-B33E-D5DF-65F9592F50B6}" dt="2023-11-22T17:51:27.193" v="310"/>
          <ac:picMkLst>
            <pc:docMk/>
            <pc:sldMk cId="2632910581" sldId="287"/>
            <ac:picMk id="4" creationId="{17B45A21-1706-298D-BB87-E2E51E697B30}"/>
          </ac:picMkLst>
        </pc:picChg>
        <pc:picChg chg="add mod">
          <ac:chgData name="zeshan khan" userId="S::zeshan.khan@nu.edu.pk::860a7133-657c-43e7-a51a-16ddffe6fb40" providerId="AD" clId="Web-{05CED8D4-D293-B33E-D5DF-65F9592F50B6}" dt="2023-11-22T17:51:35.553" v="313"/>
          <ac:picMkLst>
            <pc:docMk/>
            <pc:sldMk cId="2632910581" sldId="287"/>
            <ac:picMk id="5" creationId="{588452C0-E586-10BC-32F0-22B0EDEE6C6D}"/>
          </ac:picMkLst>
        </pc:picChg>
      </pc:sldChg>
      <pc:sldChg chg="modSp new">
        <pc:chgData name="zeshan khan" userId="S::zeshan.khan@nu.edu.pk::860a7133-657c-43e7-a51a-16ddffe6fb40" providerId="AD" clId="Web-{05CED8D4-D293-B33E-D5DF-65F9592F50B6}" dt="2023-11-22T17:47:55.217" v="303" actId="20577"/>
        <pc:sldMkLst>
          <pc:docMk/>
          <pc:sldMk cId="3325103367" sldId="288"/>
        </pc:sldMkLst>
        <pc:spChg chg="mod">
          <ac:chgData name="zeshan khan" userId="S::zeshan.khan@nu.edu.pk::860a7133-657c-43e7-a51a-16ddffe6fb40" providerId="AD" clId="Web-{05CED8D4-D293-B33E-D5DF-65F9592F50B6}" dt="2023-11-22T17:37:05.069" v="92" actId="20577"/>
          <ac:spMkLst>
            <pc:docMk/>
            <pc:sldMk cId="3325103367" sldId="288"/>
            <ac:spMk id="2" creationId="{C297EA3B-AD28-1E7E-6C15-DCEB7FD6E98F}"/>
          </ac:spMkLst>
        </pc:spChg>
        <pc:spChg chg="mod">
          <ac:chgData name="zeshan khan" userId="S::zeshan.khan@nu.edu.pk::860a7133-657c-43e7-a51a-16ddffe6fb40" providerId="AD" clId="Web-{05CED8D4-D293-B33E-D5DF-65F9592F50B6}" dt="2023-11-22T17:47:55.217" v="303" actId="20577"/>
          <ac:spMkLst>
            <pc:docMk/>
            <pc:sldMk cId="3325103367" sldId="288"/>
            <ac:spMk id="3" creationId="{397E988A-C6C5-C7C2-5846-33310BCEEF33}"/>
          </ac:spMkLst>
        </pc:spChg>
      </pc:sldChg>
      <pc:sldChg chg="addSp delSp modSp new mod setBg addAnim delAnim setClrOvrMap">
        <pc:chgData name="zeshan khan" userId="S::zeshan.khan@nu.edu.pk::860a7133-657c-43e7-a51a-16ddffe6fb40" providerId="AD" clId="Web-{05CED8D4-D293-B33E-D5DF-65F9592F50B6}" dt="2023-11-22T17:58:16.723" v="334"/>
        <pc:sldMkLst>
          <pc:docMk/>
          <pc:sldMk cId="934098481" sldId="289"/>
        </pc:sldMkLst>
        <pc:spChg chg="mod">
          <ac:chgData name="zeshan khan" userId="S::zeshan.khan@nu.edu.pk::860a7133-657c-43e7-a51a-16ddffe6fb40" providerId="AD" clId="Web-{05CED8D4-D293-B33E-D5DF-65F9592F50B6}" dt="2023-11-22T17:58:16.723" v="334"/>
          <ac:spMkLst>
            <pc:docMk/>
            <pc:sldMk cId="934098481" sldId="289"/>
            <ac:spMk id="2" creationId="{82828CFA-4E0D-2838-DE57-F55F46E0981A}"/>
          </ac:spMkLst>
        </pc:spChg>
        <pc:spChg chg="mod">
          <ac:chgData name="zeshan khan" userId="S::zeshan.khan@nu.edu.pk::860a7133-657c-43e7-a51a-16ddffe6fb40" providerId="AD" clId="Web-{05CED8D4-D293-B33E-D5DF-65F9592F50B6}" dt="2023-11-22T17:58:16.723" v="334"/>
          <ac:spMkLst>
            <pc:docMk/>
            <pc:sldMk cId="934098481" sldId="289"/>
            <ac:spMk id="3" creationId="{F1FA5B05-BB02-7D76-52AE-F947AF5E9FD1}"/>
          </ac:spMkLst>
        </pc:spChg>
        <pc:spChg chg="add del">
          <ac:chgData name="zeshan khan" userId="S::zeshan.khan@nu.edu.pk::860a7133-657c-43e7-a51a-16ddffe6fb40" providerId="AD" clId="Web-{05CED8D4-D293-B33E-D5DF-65F9592F50B6}" dt="2023-11-22T17:58:16.645" v="333"/>
          <ac:spMkLst>
            <pc:docMk/>
            <pc:sldMk cId="934098481" sldId="289"/>
            <ac:spMk id="9" creationId="{2C61293E-6EBE-43EF-A52C-9BEBFD7679D4}"/>
          </ac:spMkLst>
        </pc:spChg>
        <pc:spChg chg="add del">
          <ac:chgData name="zeshan khan" userId="S::zeshan.khan@nu.edu.pk::860a7133-657c-43e7-a51a-16ddffe6fb40" providerId="AD" clId="Web-{05CED8D4-D293-B33E-D5DF-65F9592F50B6}" dt="2023-11-22T17:58:16.645" v="333"/>
          <ac:spMkLst>
            <pc:docMk/>
            <pc:sldMk cId="934098481" sldId="289"/>
            <ac:spMk id="11" creationId="{21540236-BFD5-4A9D-8840-4703E7F76825}"/>
          </ac:spMkLst>
        </pc:spChg>
        <pc:spChg chg="add">
          <ac:chgData name="zeshan khan" userId="S::zeshan.khan@nu.edu.pk::860a7133-657c-43e7-a51a-16ddffe6fb40" providerId="AD" clId="Web-{05CED8D4-D293-B33E-D5DF-65F9592F50B6}" dt="2023-11-22T17:58:16.723" v="334"/>
          <ac:spMkLst>
            <pc:docMk/>
            <pc:sldMk cId="934098481" sldId="289"/>
            <ac:spMk id="13" creationId="{71B2258F-86CA-4D4D-8270-BC05FCDEBFB3}"/>
          </ac:spMkLst>
        </pc:spChg>
        <pc:picChg chg="add del">
          <ac:chgData name="zeshan khan" userId="S::zeshan.khan@nu.edu.pk::860a7133-657c-43e7-a51a-16ddffe6fb40" providerId="AD" clId="Web-{05CED8D4-D293-B33E-D5DF-65F9592F50B6}" dt="2023-11-22T17:58:16.645" v="333"/>
          <ac:picMkLst>
            <pc:docMk/>
            <pc:sldMk cId="934098481" sldId="289"/>
            <ac:picMk id="5" creationId="{7A6517FA-3CA0-A1D3-EDEE-E6061BB92D63}"/>
          </ac:picMkLst>
        </pc:picChg>
        <pc:picChg chg="add">
          <ac:chgData name="zeshan khan" userId="S::zeshan.khan@nu.edu.pk::860a7133-657c-43e7-a51a-16ddffe6fb40" providerId="AD" clId="Web-{05CED8D4-D293-B33E-D5DF-65F9592F50B6}" dt="2023-11-22T17:58:16.723" v="334"/>
          <ac:picMkLst>
            <pc:docMk/>
            <pc:sldMk cId="934098481" sldId="289"/>
            <ac:picMk id="14" creationId="{670237DC-6965-3CE4-B380-6CAE831F3061}"/>
          </ac:picMkLst>
        </pc:picChg>
      </pc:sldChg>
      <pc:sldChg chg="addSp modSp new mod setBg">
        <pc:chgData name="zeshan khan" userId="S::zeshan.khan@nu.edu.pk::860a7133-657c-43e7-a51a-16ddffe6fb40" providerId="AD" clId="Web-{05CED8D4-D293-B33E-D5DF-65F9592F50B6}" dt="2023-11-22T18:00:16.274" v="347"/>
        <pc:sldMkLst>
          <pc:docMk/>
          <pc:sldMk cId="352496433" sldId="290"/>
        </pc:sldMkLst>
        <pc:spChg chg="mod">
          <ac:chgData name="zeshan khan" userId="S::zeshan.khan@nu.edu.pk::860a7133-657c-43e7-a51a-16ddffe6fb40" providerId="AD" clId="Web-{05CED8D4-D293-B33E-D5DF-65F9592F50B6}" dt="2023-11-22T18:00:16.274" v="347"/>
          <ac:spMkLst>
            <pc:docMk/>
            <pc:sldMk cId="352496433" sldId="290"/>
            <ac:spMk id="2" creationId="{3C1EA186-33E4-721E-4364-C696137BF224}"/>
          </ac:spMkLst>
        </pc:spChg>
        <pc:spChg chg="mod">
          <ac:chgData name="zeshan khan" userId="S::zeshan.khan@nu.edu.pk::860a7133-657c-43e7-a51a-16ddffe6fb40" providerId="AD" clId="Web-{05CED8D4-D293-B33E-D5DF-65F9592F50B6}" dt="2023-11-22T18:00:16.274" v="347"/>
          <ac:spMkLst>
            <pc:docMk/>
            <pc:sldMk cId="352496433" sldId="290"/>
            <ac:spMk id="3" creationId="{17D061F2-5273-C5BE-CCA0-04730FED1569}"/>
          </ac:spMkLst>
        </pc:spChg>
        <pc:spChg chg="add">
          <ac:chgData name="zeshan khan" userId="S::zeshan.khan@nu.edu.pk::860a7133-657c-43e7-a51a-16ddffe6fb40" providerId="AD" clId="Web-{05CED8D4-D293-B33E-D5DF-65F9592F50B6}" dt="2023-11-22T18:00:16.274" v="347"/>
          <ac:spMkLst>
            <pc:docMk/>
            <pc:sldMk cId="352496433" sldId="290"/>
            <ac:spMk id="10" creationId="{743AA782-23D1-4521-8CAD-47662984AA08}"/>
          </ac:spMkLst>
        </pc:spChg>
        <pc:spChg chg="add">
          <ac:chgData name="zeshan khan" userId="S::zeshan.khan@nu.edu.pk::860a7133-657c-43e7-a51a-16ddffe6fb40" providerId="AD" clId="Web-{05CED8D4-D293-B33E-D5DF-65F9592F50B6}" dt="2023-11-22T18:00:16.274" v="347"/>
          <ac:spMkLst>
            <pc:docMk/>
            <pc:sldMk cId="352496433" sldId="290"/>
            <ac:spMk id="12" creationId="{650D18FE-0824-4A46-B22C-A86B52E5780A}"/>
          </ac:spMkLst>
        </pc:spChg>
        <pc:picChg chg="add">
          <ac:chgData name="zeshan khan" userId="S::zeshan.khan@nu.edu.pk::860a7133-657c-43e7-a51a-16ddffe6fb40" providerId="AD" clId="Web-{05CED8D4-D293-B33E-D5DF-65F9592F50B6}" dt="2023-11-22T18:00:16.274" v="347"/>
          <ac:picMkLst>
            <pc:docMk/>
            <pc:sldMk cId="352496433" sldId="290"/>
            <ac:picMk id="7" creationId="{329D7E98-29B1-29F9-E8EF-99CF49102A69}"/>
          </ac:picMkLst>
        </pc:picChg>
      </pc:sldChg>
      <pc:sldChg chg="addSp modSp new mod setBg">
        <pc:chgData name="zeshan khan" userId="S::zeshan.khan@nu.edu.pk::860a7133-657c-43e7-a51a-16ddffe6fb40" providerId="AD" clId="Web-{05CED8D4-D293-B33E-D5DF-65F9592F50B6}" dt="2023-11-22T18:01:09.385" v="355"/>
        <pc:sldMkLst>
          <pc:docMk/>
          <pc:sldMk cId="3242677958" sldId="291"/>
        </pc:sldMkLst>
        <pc:spChg chg="mod">
          <ac:chgData name="zeshan khan" userId="S::zeshan.khan@nu.edu.pk::860a7133-657c-43e7-a51a-16ddffe6fb40" providerId="AD" clId="Web-{05CED8D4-D293-B33E-D5DF-65F9592F50B6}" dt="2023-11-22T18:01:09.385" v="355"/>
          <ac:spMkLst>
            <pc:docMk/>
            <pc:sldMk cId="3242677958" sldId="291"/>
            <ac:spMk id="2" creationId="{431316C1-0EB5-17B8-C14F-DC800BF777AC}"/>
          </ac:spMkLst>
        </pc:spChg>
        <pc:spChg chg="mod">
          <ac:chgData name="zeshan khan" userId="S::zeshan.khan@nu.edu.pk::860a7133-657c-43e7-a51a-16ddffe6fb40" providerId="AD" clId="Web-{05CED8D4-D293-B33E-D5DF-65F9592F50B6}" dt="2023-11-22T18:01:09.385" v="355"/>
          <ac:spMkLst>
            <pc:docMk/>
            <pc:sldMk cId="3242677958" sldId="291"/>
            <ac:spMk id="3" creationId="{0ECAC8C2-69D8-E59C-2447-FC5212756528}"/>
          </ac:spMkLst>
        </pc:spChg>
        <pc:spChg chg="add">
          <ac:chgData name="zeshan khan" userId="S::zeshan.khan@nu.edu.pk::860a7133-657c-43e7-a51a-16ddffe6fb40" providerId="AD" clId="Web-{05CED8D4-D293-B33E-D5DF-65F9592F50B6}" dt="2023-11-22T18:01:09.385" v="355"/>
          <ac:spMkLst>
            <pc:docMk/>
            <pc:sldMk cId="3242677958" sldId="291"/>
            <ac:spMk id="8" creationId="{777A147A-9ED8-46B4-8660-1B3C2AA880B5}"/>
          </ac:spMkLst>
        </pc:spChg>
        <pc:spChg chg="add">
          <ac:chgData name="zeshan khan" userId="S::zeshan.khan@nu.edu.pk::860a7133-657c-43e7-a51a-16ddffe6fb40" providerId="AD" clId="Web-{05CED8D4-D293-B33E-D5DF-65F9592F50B6}" dt="2023-11-22T18:01:09.385" v="355"/>
          <ac:spMkLst>
            <pc:docMk/>
            <pc:sldMk cId="3242677958" sldId="291"/>
            <ac:spMk id="10" creationId="{5D6C15A0-C087-4593-8414-2B4EC1CDC3DE}"/>
          </ac:spMkLst>
        </pc:spChg>
      </pc:sldChg>
      <pc:sldChg chg="addSp modSp new mod setBg">
        <pc:chgData name="zeshan khan" userId="S::zeshan.khan@nu.edu.pk::860a7133-657c-43e7-a51a-16ddffe6fb40" providerId="AD" clId="Web-{05CED8D4-D293-B33E-D5DF-65F9592F50B6}" dt="2023-11-22T18:02:03.902" v="365"/>
        <pc:sldMkLst>
          <pc:docMk/>
          <pc:sldMk cId="3162982443" sldId="292"/>
        </pc:sldMkLst>
        <pc:spChg chg="mod">
          <ac:chgData name="zeshan khan" userId="S::zeshan.khan@nu.edu.pk::860a7133-657c-43e7-a51a-16ddffe6fb40" providerId="AD" clId="Web-{05CED8D4-D293-B33E-D5DF-65F9592F50B6}" dt="2023-11-22T18:02:03.902" v="365"/>
          <ac:spMkLst>
            <pc:docMk/>
            <pc:sldMk cId="3162982443" sldId="292"/>
            <ac:spMk id="2" creationId="{1A5E7E25-D4E4-085B-48AA-5D32DAC533FC}"/>
          </ac:spMkLst>
        </pc:spChg>
        <pc:spChg chg="mod">
          <ac:chgData name="zeshan khan" userId="S::zeshan.khan@nu.edu.pk::860a7133-657c-43e7-a51a-16ddffe6fb40" providerId="AD" clId="Web-{05CED8D4-D293-B33E-D5DF-65F9592F50B6}" dt="2023-11-22T18:02:03.902" v="365"/>
          <ac:spMkLst>
            <pc:docMk/>
            <pc:sldMk cId="3162982443" sldId="292"/>
            <ac:spMk id="3" creationId="{A31612EC-A11F-F697-7C2E-9C263074C468}"/>
          </ac:spMkLst>
        </pc:spChg>
        <pc:spChg chg="add">
          <ac:chgData name="zeshan khan" userId="S::zeshan.khan@nu.edu.pk::860a7133-657c-43e7-a51a-16ddffe6fb40" providerId="AD" clId="Web-{05CED8D4-D293-B33E-D5DF-65F9592F50B6}" dt="2023-11-22T18:02:03.902" v="365"/>
          <ac:spMkLst>
            <pc:docMk/>
            <pc:sldMk cId="3162982443" sldId="292"/>
            <ac:spMk id="9" creationId="{2C61293E-6EBE-43EF-A52C-9BEBFD7679D4}"/>
          </ac:spMkLst>
        </pc:spChg>
        <pc:spChg chg="add">
          <ac:chgData name="zeshan khan" userId="S::zeshan.khan@nu.edu.pk::860a7133-657c-43e7-a51a-16ddffe6fb40" providerId="AD" clId="Web-{05CED8D4-D293-B33E-D5DF-65F9592F50B6}" dt="2023-11-22T18:02:03.902" v="365"/>
          <ac:spMkLst>
            <pc:docMk/>
            <pc:sldMk cId="3162982443" sldId="292"/>
            <ac:spMk id="11" creationId="{3FCFB1DE-0B7E-48CC-BA90-B2AB0889F9D6}"/>
          </ac:spMkLst>
        </pc:spChg>
        <pc:picChg chg="add">
          <ac:chgData name="zeshan khan" userId="S::zeshan.khan@nu.edu.pk::860a7133-657c-43e7-a51a-16ddffe6fb40" providerId="AD" clId="Web-{05CED8D4-D293-B33E-D5DF-65F9592F50B6}" dt="2023-11-22T18:02:03.902" v="365"/>
          <ac:picMkLst>
            <pc:docMk/>
            <pc:sldMk cId="3162982443" sldId="292"/>
            <ac:picMk id="5" creationId="{263811CB-3541-34E2-2841-AFD6B67DBE53}"/>
          </ac:picMkLst>
        </pc:picChg>
      </pc:sldChg>
      <pc:sldChg chg="addSp modSp new mod setBg">
        <pc:chgData name="zeshan khan" userId="S::zeshan.khan@nu.edu.pk::860a7133-657c-43e7-a51a-16ddffe6fb40" providerId="AD" clId="Web-{05CED8D4-D293-B33E-D5DF-65F9592F50B6}" dt="2023-11-22T18:02:41.544" v="380"/>
        <pc:sldMkLst>
          <pc:docMk/>
          <pc:sldMk cId="3516090938" sldId="293"/>
        </pc:sldMkLst>
        <pc:spChg chg="mod">
          <ac:chgData name="zeshan khan" userId="S::zeshan.khan@nu.edu.pk::860a7133-657c-43e7-a51a-16ddffe6fb40" providerId="AD" clId="Web-{05CED8D4-D293-B33E-D5DF-65F9592F50B6}" dt="2023-11-22T18:02:41.544" v="380"/>
          <ac:spMkLst>
            <pc:docMk/>
            <pc:sldMk cId="3516090938" sldId="293"/>
            <ac:spMk id="2" creationId="{75E479A2-7B4F-44FC-7A41-5ADFC0F36DD6}"/>
          </ac:spMkLst>
        </pc:spChg>
        <pc:spChg chg="mod">
          <ac:chgData name="zeshan khan" userId="S::zeshan.khan@nu.edu.pk::860a7133-657c-43e7-a51a-16ddffe6fb40" providerId="AD" clId="Web-{05CED8D4-D293-B33E-D5DF-65F9592F50B6}" dt="2023-11-22T18:02:41.544" v="380"/>
          <ac:spMkLst>
            <pc:docMk/>
            <pc:sldMk cId="3516090938" sldId="293"/>
            <ac:spMk id="3" creationId="{065DBE00-3FDD-4C47-BA0F-39BACE2CB1DB}"/>
          </ac:spMkLst>
        </pc:spChg>
        <pc:spChg chg="add">
          <ac:chgData name="zeshan khan" userId="S::zeshan.khan@nu.edu.pk::860a7133-657c-43e7-a51a-16ddffe6fb40" providerId="AD" clId="Web-{05CED8D4-D293-B33E-D5DF-65F9592F50B6}" dt="2023-11-22T18:02:41.544" v="380"/>
          <ac:spMkLst>
            <pc:docMk/>
            <pc:sldMk cId="3516090938" sldId="293"/>
            <ac:spMk id="9" creationId="{2C61293E-6EBE-43EF-A52C-9BEBFD7679D4}"/>
          </ac:spMkLst>
        </pc:spChg>
        <pc:spChg chg="add">
          <ac:chgData name="zeshan khan" userId="S::zeshan.khan@nu.edu.pk::860a7133-657c-43e7-a51a-16ddffe6fb40" providerId="AD" clId="Web-{05CED8D4-D293-B33E-D5DF-65F9592F50B6}" dt="2023-11-22T18:02:41.544" v="380"/>
          <ac:spMkLst>
            <pc:docMk/>
            <pc:sldMk cId="3516090938" sldId="293"/>
            <ac:spMk id="11" creationId="{21540236-BFD5-4A9D-8840-4703E7F76825}"/>
          </ac:spMkLst>
        </pc:spChg>
        <pc:picChg chg="add">
          <ac:chgData name="zeshan khan" userId="S::zeshan.khan@nu.edu.pk::860a7133-657c-43e7-a51a-16ddffe6fb40" providerId="AD" clId="Web-{05CED8D4-D293-B33E-D5DF-65F9592F50B6}" dt="2023-11-22T18:02:41.544" v="380"/>
          <ac:picMkLst>
            <pc:docMk/>
            <pc:sldMk cId="3516090938" sldId="293"/>
            <ac:picMk id="5" creationId="{622D1AFE-ABE2-2AFE-F6AE-C367155AA041}"/>
          </ac:picMkLst>
        </pc:picChg>
      </pc:sldChg>
      <pc:sldChg chg="modSp new">
        <pc:chgData name="zeshan khan" userId="S::zeshan.khan@nu.edu.pk::860a7133-657c-43e7-a51a-16ddffe6fb40" providerId="AD" clId="Web-{05CED8D4-D293-B33E-D5DF-65F9592F50B6}" dt="2023-11-22T18:01:29.870" v="362" actId="20577"/>
        <pc:sldMkLst>
          <pc:docMk/>
          <pc:sldMk cId="3601269384" sldId="294"/>
        </pc:sldMkLst>
        <pc:spChg chg="mod">
          <ac:chgData name="zeshan khan" userId="S::zeshan.khan@nu.edu.pk::860a7133-657c-43e7-a51a-16ddffe6fb40" providerId="AD" clId="Web-{05CED8D4-D293-B33E-D5DF-65F9592F50B6}" dt="2023-11-22T17:30:24.868" v="66" actId="20577"/>
          <ac:spMkLst>
            <pc:docMk/>
            <pc:sldMk cId="3601269384" sldId="294"/>
            <ac:spMk id="2" creationId="{74AFD99B-D847-F0D1-7180-46C23D8FC413}"/>
          </ac:spMkLst>
        </pc:spChg>
        <pc:spChg chg="mod">
          <ac:chgData name="zeshan khan" userId="S::zeshan.khan@nu.edu.pk::860a7133-657c-43e7-a51a-16ddffe6fb40" providerId="AD" clId="Web-{05CED8D4-D293-B33E-D5DF-65F9592F50B6}" dt="2023-11-22T18:01:29.870" v="362" actId="20577"/>
          <ac:spMkLst>
            <pc:docMk/>
            <pc:sldMk cId="3601269384" sldId="294"/>
            <ac:spMk id="3" creationId="{CF9C8B80-E1D5-DA5B-A499-BB7F5B81F928}"/>
          </ac:spMkLst>
        </pc:spChg>
      </pc:sldChg>
      <pc:sldChg chg="modSp new">
        <pc:chgData name="zeshan khan" userId="S::zeshan.khan@nu.edu.pk::860a7133-657c-43e7-a51a-16ddffe6fb40" providerId="AD" clId="Web-{05CED8D4-D293-B33E-D5DF-65F9592F50B6}" dt="2023-11-22T18:01:32.761" v="363" actId="20577"/>
        <pc:sldMkLst>
          <pc:docMk/>
          <pc:sldMk cId="574438802" sldId="295"/>
        </pc:sldMkLst>
        <pc:spChg chg="mod">
          <ac:chgData name="zeshan khan" userId="S::zeshan.khan@nu.edu.pk::860a7133-657c-43e7-a51a-16ddffe6fb40" providerId="AD" clId="Web-{05CED8D4-D293-B33E-D5DF-65F9592F50B6}" dt="2023-11-22T17:30:27.555" v="67" actId="20577"/>
          <ac:spMkLst>
            <pc:docMk/>
            <pc:sldMk cId="574438802" sldId="295"/>
            <ac:spMk id="2" creationId="{50C89B07-8830-90F9-1E5F-D7EFDF8273D2}"/>
          </ac:spMkLst>
        </pc:spChg>
        <pc:spChg chg="mod">
          <ac:chgData name="zeshan khan" userId="S::zeshan.khan@nu.edu.pk::860a7133-657c-43e7-a51a-16ddffe6fb40" providerId="AD" clId="Web-{05CED8D4-D293-B33E-D5DF-65F9592F50B6}" dt="2023-11-22T18:01:32.761" v="363" actId="20577"/>
          <ac:spMkLst>
            <pc:docMk/>
            <pc:sldMk cId="574438802" sldId="295"/>
            <ac:spMk id="3" creationId="{A9E3CA2F-0E34-0958-31FE-149E135542A7}"/>
          </ac:spMkLst>
        </pc:spChg>
      </pc:sldChg>
      <pc:sldChg chg="new">
        <pc:chgData name="zeshan khan" userId="S::zeshan.khan@nu.edu.pk::860a7133-657c-43e7-a51a-16ddffe6fb40" providerId="AD" clId="Web-{05CED8D4-D293-B33E-D5DF-65F9592F50B6}" dt="2023-11-22T17:29:59.023" v="52"/>
        <pc:sldMkLst>
          <pc:docMk/>
          <pc:sldMk cId="570876635" sldId="296"/>
        </pc:sldMkLst>
      </pc:sldChg>
      <pc:sldChg chg="addSp modSp new mod ord setBg">
        <pc:chgData name="zeshan khan" userId="S::zeshan.khan@nu.edu.pk::860a7133-657c-43e7-a51a-16ddffe6fb40" providerId="AD" clId="Web-{05CED8D4-D293-B33E-D5DF-65F9592F50B6}" dt="2023-11-22T17:52:47.758" v="320"/>
        <pc:sldMkLst>
          <pc:docMk/>
          <pc:sldMk cId="1208711429" sldId="297"/>
        </pc:sldMkLst>
        <pc:spChg chg="mod">
          <ac:chgData name="zeshan khan" userId="S::zeshan.khan@nu.edu.pk::860a7133-657c-43e7-a51a-16ddffe6fb40" providerId="AD" clId="Web-{05CED8D4-D293-B33E-D5DF-65F9592F50B6}" dt="2023-11-22T17:52:47.758" v="320"/>
          <ac:spMkLst>
            <pc:docMk/>
            <pc:sldMk cId="1208711429" sldId="297"/>
            <ac:spMk id="2" creationId="{116B0924-67EE-B322-0074-71D5196C7259}"/>
          </ac:spMkLst>
        </pc:spChg>
        <pc:spChg chg="mod">
          <ac:chgData name="zeshan khan" userId="S::zeshan.khan@nu.edu.pk::860a7133-657c-43e7-a51a-16ddffe6fb40" providerId="AD" clId="Web-{05CED8D4-D293-B33E-D5DF-65F9592F50B6}" dt="2023-11-22T17:52:47.758" v="320"/>
          <ac:spMkLst>
            <pc:docMk/>
            <pc:sldMk cId="1208711429" sldId="297"/>
            <ac:spMk id="3" creationId="{8365C07B-9C2D-ACE2-89D0-20E26A48699F}"/>
          </ac:spMkLst>
        </pc:spChg>
        <pc:spChg chg="add mod">
          <ac:chgData name="zeshan khan" userId="S::zeshan.khan@nu.edu.pk::860a7133-657c-43e7-a51a-16ddffe6fb40" providerId="AD" clId="Web-{05CED8D4-D293-B33E-D5DF-65F9592F50B6}" dt="2023-11-22T17:52:47.758" v="320"/>
          <ac:spMkLst>
            <pc:docMk/>
            <pc:sldMk cId="1208711429" sldId="297"/>
            <ac:spMk id="5" creationId="{FC3DF673-599C-5316-6688-02AC065AB5D8}"/>
          </ac:spMkLst>
        </pc:spChg>
        <pc:spChg chg="add">
          <ac:chgData name="zeshan khan" userId="S::zeshan.khan@nu.edu.pk::860a7133-657c-43e7-a51a-16ddffe6fb40" providerId="AD" clId="Web-{05CED8D4-D293-B33E-D5DF-65F9592F50B6}" dt="2023-11-22T17:52:47.758" v="320"/>
          <ac:spMkLst>
            <pc:docMk/>
            <pc:sldMk cId="1208711429" sldId="297"/>
            <ac:spMk id="10" creationId="{F13C74B1-5B17-4795-BED0-7140497B445A}"/>
          </ac:spMkLst>
        </pc:spChg>
        <pc:spChg chg="add">
          <ac:chgData name="zeshan khan" userId="S::zeshan.khan@nu.edu.pk::860a7133-657c-43e7-a51a-16ddffe6fb40" providerId="AD" clId="Web-{05CED8D4-D293-B33E-D5DF-65F9592F50B6}" dt="2023-11-22T17:52:47.758" v="320"/>
          <ac:spMkLst>
            <pc:docMk/>
            <pc:sldMk cId="1208711429" sldId="297"/>
            <ac:spMk id="12" creationId="{D4974D33-8DC5-464E-8C6D-BE58F0669C17}"/>
          </ac:spMkLst>
        </pc:spChg>
        <pc:picChg chg="add mod">
          <ac:chgData name="zeshan khan" userId="S::zeshan.khan@nu.edu.pk::860a7133-657c-43e7-a51a-16ddffe6fb40" providerId="AD" clId="Web-{05CED8D4-D293-B33E-D5DF-65F9592F50B6}" dt="2023-11-22T17:52:47.758" v="320"/>
          <ac:picMkLst>
            <pc:docMk/>
            <pc:sldMk cId="1208711429" sldId="297"/>
            <ac:picMk id="4" creationId="{3F163769-7482-ABC2-26AD-F2C7E0FD54C6}"/>
          </ac:picMkLst>
        </pc:picChg>
      </pc:sldChg>
      <pc:sldChg chg="modSp add replId">
        <pc:chgData name="zeshan khan" userId="S::zeshan.khan@nu.edu.pk::860a7133-657c-43e7-a51a-16ddffe6fb40" providerId="AD" clId="Web-{05CED8D4-D293-B33E-D5DF-65F9592F50B6}" dt="2023-11-22T17:59:15.709" v="343" actId="20577"/>
        <pc:sldMkLst>
          <pc:docMk/>
          <pc:sldMk cId="38038352" sldId="298"/>
        </pc:sldMkLst>
        <pc:spChg chg="mod">
          <ac:chgData name="zeshan khan" userId="S::zeshan.khan@nu.edu.pk::860a7133-657c-43e7-a51a-16ddffe6fb40" providerId="AD" clId="Web-{05CED8D4-D293-B33E-D5DF-65F9592F50B6}" dt="2023-11-22T17:37:20.413" v="94" actId="20577"/>
          <ac:spMkLst>
            <pc:docMk/>
            <pc:sldMk cId="38038352" sldId="298"/>
            <ac:spMk id="2" creationId="{82828CFA-4E0D-2838-DE57-F55F46E0981A}"/>
          </ac:spMkLst>
        </pc:spChg>
        <pc:spChg chg="mod">
          <ac:chgData name="zeshan khan" userId="S::zeshan.khan@nu.edu.pk::860a7133-657c-43e7-a51a-16ddffe6fb40" providerId="AD" clId="Web-{05CED8D4-D293-B33E-D5DF-65F9592F50B6}" dt="2023-11-22T17:59:15.709" v="343" actId="20577"/>
          <ac:spMkLst>
            <pc:docMk/>
            <pc:sldMk cId="38038352" sldId="298"/>
            <ac:spMk id="3" creationId="{F1FA5B05-BB02-7D76-52AE-F947AF5E9FD1}"/>
          </ac:spMkLst>
        </pc:spChg>
      </pc:sldChg>
      <pc:sldChg chg="modSp add replId">
        <pc:chgData name="zeshan khan" userId="S::zeshan.khan@nu.edu.pk::860a7133-657c-43e7-a51a-16ddffe6fb40" providerId="AD" clId="Web-{05CED8D4-D293-B33E-D5DF-65F9592F50B6}" dt="2023-11-22T18:00:23.899" v="353" actId="20577"/>
        <pc:sldMkLst>
          <pc:docMk/>
          <pc:sldMk cId="1321231602" sldId="299"/>
        </pc:sldMkLst>
        <pc:spChg chg="mod">
          <ac:chgData name="zeshan khan" userId="S::zeshan.khan@nu.edu.pk::860a7133-657c-43e7-a51a-16ddffe6fb40" providerId="AD" clId="Web-{05CED8D4-D293-B33E-D5DF-65F9592F50B6}" dt="2023-11-22T17:37:40.414" v="99" actId="20577"/>
          <ac:spMkLst>
            <pc:docMk/>
            <pc:sldMk cId="1321231602" sldId="299"/>
            <ac:spMk id="2" creationId="{3C1EA186-33E4-721E-4364-C696137BF224}"/>
          </ac:spMkLst>
        </pc:spChg>
        <pc:spChg chg="mod">
          <ac:chgData name="zeshan khan" userId="S::zeshan.khan@nu.edu.pk::860a7133-657c-43e7-a51a-16ddffe6fb40" providerId="AD" clId="Web-{05CED8D4-D293-B33E-D5DF-65F9592F50B6}" dt="2023-11-22T18:00:23.899" v="353" actId="20577"/>
          <ac:spMkLst>
            <pc:docMk/>
            <pc:sldMk cId="1321231602" sldId="299"/>
            <ac:spMk id="3" creationId="{17D061F2-5273-C5BE-CCA0-04730FED1569}"/>
          </ac:spMkLst>
        </pc:spChg>
      </pc:sldChg>
      <pc:sldChg chg="modSp add replId">
        <pc:chgData name="zeshan khan" userId="S::zeshan.khan@nu.edu.pk::860a7133-657c-43e7-a51a-16ddffe6fb40" providerId="AD" clId="Web-{05CED8D4-D293-B33E-D5DF-65F9592F50B6}" dt="2023-11-22T18:01:17.057" v="359" actId="20577"/>
        <pc:sldMkLst>
          <pc:docMk/>
          <pc:sldMk cId="2744305310" sldId="300"/>
        </pc:sldMkLst>
        <pc:spChg chg="mod">
          <ac:chgData name="zeshan khan" userId="S::zeshan.khan@nu.edu.pk::860a7133-657c-43e7-a51a-16ddffe6fb40" providerId="AD" clId="Web-{05CED8D4-D293-B33E-D5DF-65F9592F50B6}" dt="2023-11-22T17:44:58.195" v="238" actId="20577"/>
          <ac:spMkLst>
            <pc:docMk/>
            <pc:sldMk cId="2744305310" sldId="300"/>
            <ac:spMk id="2" creationId="{431316C1-0EB5-17B8-C14F-DC800BF777AC}"/>
          </ac:spMkLst>
        </pc:spChg>
        <pc:spChg chg="mod">
          <ac:chgData name="zeshan khan" userId="S::zeshan.khan@nu.edu.pk::860a7133-657c-43e7-a51a-16ddffe6fb40" providerId="AD" clId="Web-{05CED8D4-D293-B33E-D5DF-65F9592F50B6}" dt="2023-11-22T18:01:17.057" v="359" actId="20577"/>
          <ac:spMkLst>
            <pc:docMk/>
            <pc:sldMk cId="2744305310" sldId="300"/>
            <ac:spMk id="3" creationId="{0ECAC8C2-69D8-E59C-2447-FC5212756528}"/>
          </ac:spMkLst>
        </pc:spChg>
      </pc:sldChg>
      <pc:sldChg chg="modSp add replId">
        <pc:chgData name="zeshan khan" userId="S::zeshan.khan@nu.edu.pk::860a7133-657c-43e7-a51a-16ddffe6fb40" providerId="AD" clId="Web-{05CED8D4-D293-B33E-D5DF-65F9592F50B6}" dt="2023-11-22T18:02:22.403" v="378" actId="20577"/>
        <pc:sldMkLst>
          <pc:docMk/>
          <pc:sldMk cId="545405488" sldId="301"/>
        </pc:sldMkLst>
        <pc:spChg chg="mod">
          <ac:chgData name="zeshan khan" userId="S::zeshan.khan@nu.edu.pk::860a7133-657c-43e7-a51a-16ddffe6fb40" providerId="AD" clId="Web-{05CED8D4-D293-B33E-D5DF-65F9592F50B6}" dt="2023-11-22T17:37:58.352" v="104" actId="20577"/>
          <ac:spMkLst>
            <pc:docMk/>
            <pc:sldMk cId="545405488" sldId="301"/>
            <ac:spMk id="2" creationId="{1A5E7E25-D4E4-085B-48AA-5D32DAC533FC}"/>
          </ac:spMkLst>
        </pc:spChg>
        <pc:spChg chg="mod">
          <ac:chgData name="zeshan khan" userId="S::zeshan.khan@nu.edu.pk::860a7133-657c-43e7-a51a-16ddffe6fb40" providerId="AD" clId="Web-{05CED8D4-D293-B33E-D5DF-65F9592F50B6}" dt="2023-11-22T18:02:22.403" v="378" actId="20577"/>
          <ac:spMkLst>
            <pc:docMk/>
            <pc:sldMk cId="545405488" sldId="301"/>
            <ac:spMk id="3" creationId="{A31612EC-A11F-F697-7C2E-9C263074C468}"/>
          </ac:spMkLst>
        </pc:spChg>
      </pc:sldChg>
      <pc:sldChg chg="modSp add replId">
        <pc:chgData name="zeshan khan" userId="S::zeshan.khan@nu.edu.pk::860a7133-657c-43e7-a51a-16ddffe6fb40" providerId="AD" clId="Web-{05CED8D4-D293-B33E-D5DF-65F9592F50B6}" dt="2023-11-22T17:47:13.575" v="270" actId="20577"/>
        <pc:sldMkLst>
          <pc:docMk/>
          <pc:sldMk cId="1729150825" sldId="302"/>
        </pc:sldMkLst>
        <pc:spChg chg="mod">
          <ac:chgData name="zeshan khan" userId="S::zeshan.khan@nu.edu.pk::860a7133-657c-43e7-a51a-16ddffe6fb40" providerId="AD" clId="Web-{05CED8D4-D293-B33E-D5DF-65F9592F50B6}" dt="2023-11-22T17:38:19.822" v="110" actId="20577"/>
          <ac:spMkLst>
            <pc:docMk/>
            <pc:sldMk cId="1729150825" sldId="302"/>
            <ac:spMk id="2" creationId="{75E479A2-7B4F-44FC-7A41-5ADFC0F36DD6}"/>
          </ac:spMkLst>
        </pc:spChg>
        <pc:spChg chg="mod">
          <ac:chgData name="zeshan khan" userId="S::zeshan.khan@nu.edu.pk::860a7133-657c-43e7-a51a-16ddffe6fb40" providerId="AD" clId="Web-{05CED8D4-D293-B33E-D5DF-65F9592F50B6}" dt="2023-11-22T17:47:13.575" v="270" actId="20577"/>
          <ac:spMkLst>
            <pc:docMk/>
            <pc:sldMk cId="1729150825" sldId="302"/>
            <ac:spMk id="3" creationId="{065DBE00-3FDD-4C47-BA0F-39BACE2CB1DB}"/>
          </ac:spMkLst>
        </pc:spChg>
      </pc:sldChg>
      <pc:sldChg chg="modSp add replId">
        <pc:chgData name="zeshan khan" userId="S::zeshan.khan@nu.edu.pk::860a7133-657c-43e7-a51a-16ddffe6fb40" providerId="AD" clId="Web-{05CED8D4-D293-B33E-D5DF-65F9592F50B6}" dt="2023-11-22T17:47:06.824" v="266" actId="20577"/>
        <pc:sldMkLst>
          <pc:docMk/>
          <pc:sldMk cId="3296454727" sldId="303"/>
        </pc:sldMkLst>
        <pc:spChg chg="mod">
          <ac:chgData name="zeshan khan" userId="S::zeshan.khan@nu.edu.pk::860a7133-657c-43e7-a51a-16ddffe6fb40" providerId="AD" clId="Web-{05CED8D4-D293-B33E-D5DF-65F9592F50B6}" dt="2023-11-22T17:38:24.900" v="111" actId="20577"/>
          <ac:spMkLst>
            <pc:docMk/>
            <pc:sldMk cId="3296454727" sldId="303"/>
            <ac:spMk id="2" creationId="{74AFD99B-D847-F0D1-7180-46C23D8FC413}"/>
          </ac:spMkLst>
        </pc:spChg>
        <pc:spChg chg="mod">
          <ac:chgData name="zeshan khan" userId="S::zeshan.khan@nu.edu.pk::860a7133-657c-43e7-a51a-16ddffe6fb40" providerId="AD" clId="Web-{05CED8D4-D293-B33E-D5DF-65F9592F50B6}" dt="2023-11-22T17:47:06.824" v="266" actId="20577"/>
          <ac:spMkLst>
            <pc:docMk/>
            <pc:sldMk cId="3296454727" sldId="303"/>
            <ac:spMk id="3" creationId="{CF9C8B80-E1D5-DA5B-A499-BB7F5B81F928}"/>
          </ac:spMkLst>
        </pc:spChg>
      </pc:sldChg>
      <pc:sldChg chg="modSp add replId">
        <pc:chgData name="zeshan khan" userId="S::zeshan.khan@nu.edu.pk::860a7133-657c-43e7-a51a-16ddffe6fb40" providerId="AD" clId="Web-{05CED8D4-D293-B33E-D5DF-65F9592F50B6}" dt="2023-11-22T17:47:01.137" v="263" actId="20577"/>
        <pc:sldMkLst>
          <pc:docMk/>
          <pc:sldMk cId="2180411607" sldId="304"/>
        </pc:sldMkLst>
        <pc:spChg chg="mod">
          <ac:chgData name="zeshan khan" userId="S::zeshan.khan@nu.edu.pk::860a7133-657c-43e7-a51a-16ddffe6fb40" providerId="AD" clId="Web-{05CED8D4-D293-B33E-D5DF-65F9592F50B6}" dt="2023-11-22T17:39:57.075" v="116" actId="20577"/>
          <ac:spMkLst>
            <pc:docMk/>
            <pc:sldMk cId="2180411607" sldId="304"/>
            <ac:spMk id="2" creationId="{50C89B07-8830-90F9-1E5F-D7EFDF8273D2}"/>
          </ac:spMkLst>
        </pc:spChg>
        <pc:spChg chg="mod">
          <ac:chgData name="zeshan khan" userId="S::zeshan.khan@nu.edu.pk::860a7133-657c-43e7-a51a-16ddffe6fb40" providerId="AD" clId="Web-{05CED8D4-D293-B33E-D5DF-65F9592F50B6}" dt="2023-11-22T17:47:01.137" v="263" actId="20577"/>
          <ac:spMkLst>
            <pc:docMk/>
            <pc:sldMk cId="2180411607" sldId="304"/>
            <ac:spMk id="3" creationId="{A9E3CA2F-0E34-0958-31FE-149E135542A7}"/>
          </ac:spMkLst>
        </pc:spChg>
      </pc:sldChg>
      <pc:sldChg chg="addSp modSp new mod setBg">
        <pc:chgData name="zeshan khan" userId="S::zeshan.khan@nu.edu.pk::860a7133-657c-43e7-a51a-16ddffe6fb40" providerId="AD" clId="Web-{05CED8D4-D293-B33E-D5DF-65F9592F50B6}" dt="2023-11-22T17:51:49.600" v="314"/>
        <pc:sldMkLst>
          <pc:docMk/>
          <pc:sldMk cId="2027610978" sldId="305"/>
        </pc:sldMkLst>
        <pc:spChg chg="mod">
          <ac:chgData name="zeshan khan" userId="S::zeshan.khan@nu.edu.pk::860a7133-657c-43e7-a51a-16ddffe6fb40" providerId="AD" clId="Web-{05CED8D4-D293-B33E-D5DF-65F9592F50B6}" dt="2023-11-22T17:51:49.600" v="314"/>
          <ac:spMkLst>
            <pc:docMk/>
            <pc:sldMk cId="2027610978" sldId="305"/>
            <ac:spMk id="2" creationId="{B223D14C-2DCA-BC1D-A7DD-CEEAC58D4741}"/>
          </ac:spMkLst>
        </pc:spChg>
        <pc:spChg chg="mod">
          <ac:chgData name="zeshan khan" userId="S::zeshan.khan@nu.edu.pk::860a7133-657c-43e7-a51a-16ddffe6fb40" providerId="AD" clId="Web-{05CED8D4-D293-B33E-D5DF-65F9592F50B6}" dt="2023-11-22T17:51:49.600" v="314"/>
          <ac:spMkLst>
            <pc:docMk/>
            <pc:sldMk cId="2027610978" sldId="305"/>
            <ac:spMk id="3" creationId="{E8A0FBD4-7273-1A59-2671-3B9594826FA3}"/>
          </ac:spMkLst>
        </pc:spChg>
        <pc:spChg chg="add">
          <ac:chgData name="zeshan khan" userId="S::zeshan.khan@nu.edu.pk::860a7133-657c-43e7-a51a-16ddffe6fb40" providerId="AD" clId="Web-{05CED8D4-D293-B33E-D5DF-65F9592F50B6}" dt="2023-11-22T17:51:49.600" v="314"/>
          <ac:spMkLst>
            <pc:docMk/>
            <pc:sldMk cId="2027610978" sldId="305"/>
            <ac:spMk id="9" creationId="{F13C74B1-5B17-4795-BED0-7140497B445A}"/>
          </ac:spMkLst>
        </pc:spChg>
        <pc:spChg chg="add">
          <ac:chgData name="zeshan khan" userId="S::zeshan.khan@nu.edu.pk::860a7133-657c-43e7-a51a-16ddffe6fb40" providerId="AD" clId="Web-{05CED8D4-D293-B33E-D5DF-65F9592F50B6}" dt="2023-11-22T17:51:49.600" v="314"/>
          <ac:spMkLst>
            <pc:docMk/>
            <pc:sldMk cId="2027610978" sldId="305"/>
            <ac:spMk id="11" creationId="{D4974D33-8DC5-464E-8C6D-BE58F0669C17}"/>
          </ac:spMkLst>
        </pc:spChg>
        <pc:picChg chg="add">
          <ac:chgData name="zeshan khan" userId="S::zeshan.khan@nu.edu.pk::860a7133-657c-43e7-a51a-16ddffe6fb40" providerId="AD" clId="Web-{05CED8D4-D293-B33E-D5DF-65F9592F50B6}" dt="2023-11-22T17:51:49.600" v="314"/>
          <ac:picMkLst>
            <pc:docMk/>
            <pc:sldMk cId="2027610978" sldId="305"/>
            <ac:picMk id="5" creationId="{E6123766-3A9B-C5D6-C489-08F307036000}"/>
          </ac:picMkLst>
        </pc:picChg>
      </pc:sldChg>
      <pc:sldChg chg="addSp delSp modSp new mod setBg">
        <pc:chgData name="zeshan khan" userId="S::zeshan.khan@nu.edu.pk::860a7133-657c-43e7-a51a-16ddffe6fb40" providerId="AD" clId="Web-{05CED8D4-D293-B33E-D5DF-65F9592F50B6}" dt="2023-11-22T17:57:43.143" v="328"/>
        <pc:sldMkLst>
          <pc:docMk/>
          <pc:sldMk cId="3737187310" sldId="306"/>
        </pc:sldMkLst>
        <pc:spChg chg="mod">
          <ac:chgData name="zeshan khan" userId="S::zeshan.khan@nu.edu.pk::860a7133-657c-43e7-a51a-16ddffe6fb40" providerId="AD" clId="Web-{05CED8D4-D293-B33E-D5DF-65F9592F50B6}" dt="2023-11-22T17:57:43.143" v="328"/>
          <ac:spMkLst>
            <pc:docMk/>
            <pc:sldMk cId="3737187310" sldId="306"/>
            <ac:spMk id="2" creationId="{D6260C97-57C2-70CD-02D0-53BAD34FCEAA}"/>
          </ac:spMkLst>
        </pc:spChg>
        <pc:spChg chg="add del mod">
          <ac:chgData name="zeshan khan" userId="S::zeshan.khan@nu.edu.pk::860a7133-657c-43e7-a51a-16ddffe6fb40" providerId="AD" clId="Web-{05CED8D4-D293-B33E-D5DF-65F9592F50B6}" dt="2023-11-22T17:57:14.611" v="327"/>
          <ac:spMkLst>
            <pc:docMk/>
            <pc:sldMk cId="3737187310" sldId="306"/>
            <ac:spMk id="3" creationId="{D330EF7B-D2F0-7651-680C-D58A11AC5D0B}"/>
          </ac:spMkLst>
        </pc:spChg>
        <pc:spChg chg="add del">
          <ac:chgData name="zeshan khan" userId="S::zeshan.khan@nu.edu.pk::860a7133-657c-43e7-a51a-16ddffe6fb40" providerId="AD" clId="Web-{05CED8D4-D293-B33E-D5DF-65F9592F50B6}" dt="2023-11-22T17:57:14.596" v="326"/>
          <ac:spMkLst>
            <pc:docMk/>
            <pc:sldMk cId="3737187310" sldId="306"/>
            <ac:spMk id="9" creationId="{9F7D5CDA-D291-4307-BF55-1381FED29634}"/>
          </ac:spMkLst>
        </pc:spChg>
        <pc:spChg chg="add del">
          <ac:chgData name="zeshan khan" userId="S::zeshan.khan@nu.edu.pk::860a7133-657c-43e7-a51a-16ddffe6fb40" providerId="AD" clId="Web-{05CED8D4-D293-B33E-D5DF-65F9592F50B6}" dt="2023-11-22T17:57:14.596" v="326"/>
          <ac:spMkLst>
            <pc:docMk/>
            <pc:sldMk cId="3737187310" sldId="306"/>
            <ac:spMk id="10" creationId="{D330EF7B-D2F0-7651-680C-D58A11AC5D0B}"/>
          </ac:spMkLst>
        </pc:spChg>
        <pc:spChg chg="add mod ord">
          <ac:chgData name="zeshan khan" userId="S::zeshan.khan@nu.edu.pk::860a7133-657c-43e7-a51a-16ddffe6fb40" providerId="AD" clId="Web-{05CED8D4-D293-B33E-D5DF-65F9592F50B6}" dt="2023-11-22T17:57:43.143" v="328"/>
          <ac:spMkLst>
            <pc:docMk/>
            <pc:sldMk cId="3737187310" sldId="306"/>
            <ac:spMk id="13" creationId="{D330EF7B-D2F0-7651-680C-D58A11AC5D0B}"/>
          </ac:spMkLst>
        </pc:spChg>
        <pc:spChg chg="add">
          <ac:chgData name="zeshan khan" userId="S::zeshan.khan@nu.edu.pk::860a7133-657c-43e7-a51a-16ddffe6fb40" providerId="AD" clId="Web-{05CED8D4-D293-B33E-D5DF-65F9592F50B6}" dt="2023-11-22T17:57:43.143" v="328"/>
          <ac:spMkLst>
            <pc:docMk/>
            <pc:sldMk cId="3737187310" sldId="306"/>
            <ac:spMk id="22" creationId="{2C61293E-6EBE-43EF-A52C-9BEBFD7679D4}"/>
          </ac:spMkLst>
        </pc:spChg>
        <pc:spChg chg="add">
          <ac:chgData name="zeshan khan" userId="S::zeshan.khan@nu.edu.pk::860a7133-657c-43e7-a51a-16ddffe6fb40" providerId="AD" clId="Web-{05CED8D4-D293-B33E-D5DF-65F9592F50B6}" dt="2023-11-22T17:57:43.143" v="328"/>
          <ac:spMkLst>
            <pc:docMk/>
            <pc:sldMk cId="3737187310" sldId="306"/>
            <ac:spMk id="24" creationId="{21540236-BFD5-4A9D-8840-4703E7F76825}"/>
          </ac:spMkLst>
        </pc:spChg>
        <pc:grpChg chg="add del">
          <ac:chgData name="zeshan khan" userId="S::zeshan.khan@nu.edu.pk::860a7133-657c-43e7-a51a-16ddffe6fb40" providerId="AD" clId="Web-{05CED8D4-D293-B33E-D5DF-65F9592F50B6}" dt="2023-11-22T17:57:43.143" v="328"/>
          <ac:grpSpMkLst>
            <pc:docMk/>
            <pc:sldMk cId="3737187310" sldId="306"/>
            <ac:grpSpMk id="15" creationId="{8CE57D37-C2D0-066B-1AE3-6F4244344F27}"/>
          </ac:grpSpMkLst>
        </pc:grpChg>
        <pc:graphicFrameChg chg="add del">
          <ac:chgData name="zeshan khan" userId="S::zeshan.khan@nu.edu.pk::860a7133-657c-43e7-a51a-16ddffe6fb40" providerId="AD" clId="Web-{05CED8D4-D293-B33E-D5DF-65F9592F50B6}" dt="2023-11-22T17:57:08.111" v="322"/>
          <ac:graphicFrameMkLst>
            <pc:docMk/>
            <pc:sldMk cId="3737187310" sldId="306"/>
            <ac:graphicFrameMk id="5" creationId="{FF16AE5E-30DF-C0CB-0E69-D3722B405DE1}"/>
          </ac:graphicFrameMkLst>
        </pc:graphicFrameChg>
        <pc:graphicFrameChg chg="add del">
          <ac:chgData name="zeshan khan" userId="S::zeshan.khan@nu.edu.pk::860a7133-657c-43e7-a51a-16ddffe6fb40" providerId="AD" clId="Web-{05CED8D4-D293-B33E-D5DF-65F9592F50B6}" dt="2023-11-22T17:57:10.924" v="324"/>
          <ac:graphicFrameMkLst>
            <pc:docMk/>
            <pc:sldMk cId="3737187310" sldId="306"/>
            <ac:graphicFrameMk id="7" creationId="{B746C619-AA8F-7030-828D-726B08C32B29}"/>
          </ac:graphicFrameMkLst>
        </pc:graphicFrameChg>
        <pc:picChg chg="add del">
          <ac:chgData name="zeshan khan" userId="S::zeshan.khan@nu.edu.pk::860a7133-657c-43e7-a51a-16ddffe6fb40" providerId="AD" clId="Web-{05CED8D4-D293-B33E-D5DF-65F9592F50B6}" dt="2023-11-22T17:57:14.596" v="326"/>
          <ac:picMkLst>
            <pc:docMk/>
            <pc:sldMk cId="3737187310" sldId="306"/>
            <ac:picMk id="11" creationId="{03C38E3E-AA91-5932-A17D-A15DB952E5E9}"/>
          </ac:picMkLst>
        </pc:picChg>
        <pc:picChg chg="add mod">
          <ac:chgData name="zeshan khan" userId="S::zeshan.khan@nu.edu.pk::860a7133-657c-43e7-a51a-16ddffe6fb40" providerId="AD" clId="Web-{05CED8D4-D293-B33E-D5DF-65F9592F50B6}" dt="2023-11-22T17:57:43.143" v="328"/>
          <ac:picMkLst>
            <pc:docMk/>
            <pc:sldMk cId="3737187310" sldId="306"/>
            <ac:picMk id="14" creationId="{FE855ED0-A9CA-8484-C33E-BB06372B4669}"/>
          </ac:picMkLst>
        </pc:picChg>
      </pc:sldChg>
      <pc:sldChg chg="addSp modSp new mod setBg">
        <pc:chgData name="zeshan khan" userId="S::zeshan.khan@nu.edu.pk::860a7133-657c-43e7-a51a-16ddffe6fb40" providerId="AD" clId="Web-{05CED8D4-D293-B33E-D5DF-65F9592F50B6}" dt="2023-11-22T17:59:31.507" v="344"/>
        <pc:sldMkLst>
          <pc:docMk/>
          <pc:sldMk cId="15132599" sldId="307"/>
        </pc:sldMkLst>
        <pc:spChg chg="mod">
          <ac:chgData name="zeshan khan" userId="S::zeshan.khan@nu.edu.pk::860a7133-657c-43e7-a51a-16ddffe6fb40" providerId="AD" clId="Web-{05CED8D4-D293-B33E-D5DF-65F9592F50B6}" dt="2023-11-22T17:59:31.507" v="344"/>
          <ac:spMkLst>
            <pc:docMk/>
            <pc:sldMk cId="15132599" sldId="307"/>
            <ac:spMk id="2" creationId="{086592D0-1FA0-8965-CA83-2A2DD94671B7}"/>
          </ac:spMkLst>
        </pc:spChg>
        <pc:spChg chg="mod">
          <ac:chgData name="zeshan khan" userId="S::zeshan.khan@nu.edu.pk::860a7133-657c-43e7-a51a-16ddffe6fb40" providerId="AD" clId="Web-{05CED8D4-D293-B33E-D5DF-65F9592F50B6}" dt="2023-11-22T17:59:31.507" v="344"/>
          <ac:spMkLst>
            <pc:docMk/>
            <pc:sldMk cId="15132599" sldId="307"/>
            <ac:spMk id="3" creationId="{1F65F245-6ABB-716F-26CF-D3AD1B5C1650}"/>
          </ac:spMkLst>
        </pc:spChg>
        <pc:spChg chg="add">
          <ac:chgData name="zeshan khan" userId="S::zeshan.khan@nu.edu.pk::860a7133-657c-43e7-a51a-16ddffe6fb40" providerId="AD" clId="Web-{05CED8D4-D293-B33E-D5DF-65F9592F50B6}" dt="2023-11-22T17:59:31.507" v="344"/>
          <ac:spMkLst>
            <pc:docMk/>
            <pc:sldMk cId="15132599" sldId="307"/>
            <ac:spMk id="8" creationId="{777A147A-9ED8-46B4-8660-1B3C2AA880B5}"/>
          </ac:spMkLst>
        </pc:spChg>
        <pc:spChg chg="add">
          <ac:chgData name="zeshan khan" userId="S::zeshan.khan@nu.edu.pk::860a7133-657c-43e7-a51a-16ddffe6fb40" providerId="AD" clId="Web-{05CED8D4-D293-B33E-D5DF-65F9592F50B6}" dt="2023-11-22T17:59:31.507" v="344"/>
          <ac:spMkLst>
            <pc:docMk/>
            <pc:sldMk cId="15132599" sldId="307"/>
            <ac:spMk id="10" creationId="{5D6C15A0-C087-4593-8414-2B4EC1CDC3DE}"/>
          </ac:spMkLst>
        </pc:spChg>
      </pc:sldChg>
      <pc:sldChg chg="addSp modSp new mod setBg">
        <pc:chgData name="zeshan khan" userId="S::zeshan.khan@nu.edu.pk::860a7133-657c-43e7-a51a-16ddffe6fb40" providerId="AD" clId="Web-{05CED8D4-D293-B33E-D5DF-65F9592F50B6}" dt="2023-11-22T18:01:04.494" v="354"/>
        <pc:sldMkLst>
          <pc:docMk/>
          <pc:sldMk cId="2547335678" sldId="308"/>
        </pc:sldMkLst>
        <pc:spChg chg="mod">
          <ac:chgData name="zeshan khan" userId="S::zeshan.khan@nu.edu.pk::860a7133-657c-43e7-a51a-16ddffe6fb40" providerId="AD" clId="Web-{05CED8D4-D293-B33E-D5DF-65F9592F50B6}" dt="2023-11-22T18:01:04.494" v="354"/>
          <ac:spMkLst>
            <pc:docMk/>
            <pc:sldMk cId="2547335678" sldId="308"/>
            <ac:spMk id="2" creationId="{011DF1A2-AECE-3ECA-426E-DE0A18A04678}"/>
          </ac:spMkLst>
        </pc:spChg>
        <pc:spChg chg="mod">
          <ac:chgData name="zeshan khan" userId="S::zeshan.khan@nu.edu.pk::860a7133-657c-43e7-a51a-16ddffe6fb40" providerId="AD" clId="Web-{05CED8D4-D293-B33E-D5DF-65F9592F50B6}" dt="2023-11-22T18:01:04.494" v="354"/>
          <ac:spMkLst>
            <pc:docMk/>
            <pc:sldMk cId="2547335678" sldId="308"/>
            <ac:spMk id="3" creationId="{B72345BA-057D-6830-53C4-0A8450AE9386}"/>
          </ac:spMkLst>
        </pc:spChg>
        <pc:spChg chg="add">
          <ac:chgData name="zeshan khan" userId="S::zeshan.khan@nu.edu.pk::860a7133-657c-43e7-a51a-16ddffe6fb40" providerId="AD" clId="Web-{05CED8D4-D293-B33E-D5DF-65F9592F50B6}" dt="2023-11-22T18:01:04.494" v="354"/>
          <ac:spMkLst>
            <pc:docMk/>
            <pc:sldMk cId="2547335678" sldId="308"/>
            <ac:spMk id="8" creationId="{100EDD19-6802-4EC3-95CE-CFFAB042CFD6}"/>
          </ac:spMkLst>
        </pc:spChg>
        <pc:spChg chg="add">
          <ac:chgData name="zeshan khan" userId="S::zeshan.khan@nu.edu.pk::860a7133-657c-43e7-a51a-16ddffe6fb40" providerId="AD" clId="Web-{05CED8D4-D293-B33E-D5DF-65F9592F50B6}" dt="2023-11-22T18:01:04.494" v="354"/>
          <ac:spMkLst>
            <pc:docMk/>
            <pc:sldMk cId="2547335678" sldId="308"/>
            <ac:spMk id="10" creationId="{DB17E863-922E-4C26-BD64-E8FD41D28661}"/>
          </ac:spMkLst>
        </pc:spChg>
      </pc:sldChg>
      <pc:sldChg chg="addSp modSp new mod setBg">
        <pc:chgData name="zeshan khan" userId="S::zeshan.khan@nu.edu.pk::860a7133-657c-43e7-a51a-16ddffe6fb40" providerId="AD" clId="Web-{05CED8D4-D293-B33E-D5DF-65F9592F50B6}" dt="2023-11-22T18:01:51.699" v="364"/>
        <pc:sldMkLst>
          <pc:docMk/>
          <pc:sldMk cId="255145242" sldId="309"/>
        </pc:sldMkLst>
        <pc:spChg chg="mod">
          <ac:chgData name="zeshan khan" userId="S::zeshan.khan@nu.edu.pk::860a7133-657c-43e7-a51a-16ddffe6fb40" providerId="AD" clId="Web-{05CED8D4-D293-B33E-D5DF-65F9592F50B6}" dt="2023-11-22T18:01:51.699" v="364"/>
          <ac:spMkLst>
            <pc:docMk/>
            <pc:sldMk cId="255145242" sldId="309"/>
            <ac:spMk id="2" creationId="{46A780F2-E149-57D0-902C-332795585BFD}"/>
          </ac:spMkLst>
        </pc:spChg>
        <pc:spChg chg="mod">
          <ac:chgData name="zeshan khan" userId="S::zeshan.khan@nu.edu.pk::860a7133-657c-43e7-a51a-16ddffe6fb40" providerId="AD" clId="Web-{05CED8D4-D293-B33E-D5DF-65F9592F50B6}" dt="2023-11-22T18:01:51.699" v="364"/>
          <ac:spMkLst>
            <pc:docMk/>
            <pc:sldMk cId="255145242" sldId="309"/>
            <ac:spMk id="3" creationId="{E63AACC1-54E6-B59D-D26D-416F7E8E215E}"/>
          </ac:spMkLst>
        </pc:spChg>
        <pc:spChg chg="add">
          <ac:chgData name="zeshan khan" userId="S::zeshan.khan@nu.edu.pk::860a7133-657c-43e7-a51a-16ddffe6fb40" providerId="AD" clId="Web-{05CED8D4-D293-B33E-D5DF-65F9592F50B6}" dt="2023-11-22T18:01:51.699" v="364"/>
          <ac:spMkLst>
            <pc:docMk/>
            <pc:sldMk cId="255145242" sldId="309"/>
            <ac:spMk id="8" creationId="{100EDD19-6802-4EC3-95CE-CFFAB042CFD6}"/>
          </ac:spMkLst>
        </pc:spChg>
        <pc:spChg chg="add">
          <ac:chgData name="zeshan khan" userId="S::zeshan.khan@nu.edu.pk::860a7133-657c-43e7-a51a-16ddffe6fb40" providerId="AD" clId="Web-{05CED8D4-D293-B33E-D5DF-65F9592F50B6}" dt="2023-11-22T18:01:51.699" v="364"/>
          <ac:spMkLst>
            <pc:docMk/>
            <pc:sldMk cId="255145242" sldId="309"/>
            <ac:spMk id="10" creationId="{DB17E863-922E-4C26-BD64-E8FD41D28661}"/>
          </ac:spMkLst>
        </pc:spChg>
      </pc:sldChg>
      <pc:sldChg chg="addSp modSp new mod setBg">
        <pc:chgData name="zeshan khan" userId="S::zeshan.khan@nu.edu.pk::860a7133-657c-43e7-a51a-16ddffe6fb40" providerId="AD" clId="Web-{05CED8D4-D293-B33E-D5DF-65F9592F50B6}" dt="2023-11-22T18:02:32.732" v="379"/>
        <pc:sldMkLst>
          <pc:docMk/>
          <pc:sldMk cId="3980274949" sldId="310"/>
        </pc:sldMkLst>
        <pc:spChg chg="mod">
          <ac:chgData name="zeshan khan" userId="S::zeshan.khan@nu.edu.pk::860a7133-657c-43e7-a51a-16ddffe6fb40" providerId="AD" clId="Web-{05CED8D4-D293-B33E-D5DF-65F9592F50B6}" dt="2023-11-22T18:02:32.732" v="379"/>
          <ac:spMkLst>
            <pc:docMk/>
            <pc:sldMk cId="3980274949" sldId="310"/>
            <ac:spMk id="2" creationId="{1BB9E3D9-3DEF-3795-3122-ECA0597484E4}"/>
          </ac:spMkLst>
        </pc:spChg>
        <pc:spChg chg="mod">
          <ac:chgData name="zeshan khan" userId="S::zeshan.khan@nu.edu.pk::860a7133-657c-43e7-a51a-16ddffe6fb40" providerId="AD" clId="Web-{05CED8D4-D293-B33E-D5DF-65F9592F50B6}" dt="2023-11-22T18:02:32.732" v="379"/>
          <ac:spMkLst>
            <pc:docMk/>
            <pc:sldMk cId="3980274949" sldId="310"/>
            <ac:spMk id="3" creationId="{66214DF6-6D01-FA93-B3BF-F8F3A5E6BA78}"/>
          </ac:spMkLst>
        </pc:spChg>
        <pc:spChg chg="add">
          <ac:chgData name="zeshan khan" userId="S::zeshan.khan@nu.edu.pk::860a7133-657c-43e7-a51a-16ddffe6fb40" providerId="AD" clId="Web-{05CED8D4-D293-B33E-D5DF-65F9592F50B6}" dt="2023-11-22T18:02:32.732" v="379"/>
          <ac:spMkLst>
            <pc:docMk/>
            <pc:sldMk cId="3980274949" sldId="310"/>
            <ac:spMk id="10" creationId="{743AA782-23D1-4521-8CAD-47662984AA08}"/>
          </ac:spMkLst>
        </pc:spChg>
        <pc:spChg chg="add">
          <ac:chgData name="zeshan khan" userId="S::zeshan.khan@nu.edu.pk::860a7133-657c-43e7-a51a-16ddffe6fb40" providerId="AD" clId="Web-{05CED8D4-D293-B33E-D5DF-65F9592F50B6}" dt="2023-11-22T18:02:32.732" v="379"/>
          <ac:spMkLst>
            <pc:docMk/>
            <pc:sldMk cId="3980274949" sldId="310"/>
            <ac:spMk id="12" creationId="{71877DBC-BB60-40F0-AC93-2ACDBAAE60CE}"/>
          </ac:spMkLst>
        </pc:spChg>
        <pc:picChg chg="add">
          <ac:chgData name="zeshan khan" userId="S::zeshan.khan@nu.edu.pk::860a7133-657c-43e7-a51a-16ddffe6fb40" providerId="AD" clId="Web-{05CED8D4-D293-B33E-D5DF-65F9592F50B6}" dt="2023-11-22T18:02:32.732" v="379"/>
          <ac:picMkLst>
            <pc:docMk/>
            <pc:sldMk cId="3980274949" sldId="310"/>
            <ac:picMk id="7" creationId="{D9CE50FB-1FF9-D28A-0614-96F7BD0BC577}"/>
          </ac:picMkLst>
        </pc:picChg>
      </pc:sldChg>
      <pc:sldChg chg="modSp new">
        <pc:chgData name="zeshan khan" userId="S::zeshan.khan@nu.edu.pk::860a7133-657c-43e7-a51a-16ddffe6fb40" providerId="AD" clId="Web-{05CED8D4-D293-B33E-D5DF-65F9592F50B6}" dt="2023-11-22T17:47:11.653" v="268" actId="20577"/>
        <pc:sldMkLst>
          <pc:docMk/>
          <pc:sldMk cId="4091572878" sldId="311"/>
        </pc:sldMkLst>
        <pc:spChg chg="mod">
          <ac:chgData name="zeshan khan" userId="S::zeshan.khan@nu.edu.pk::860a7133-657c-43e7-a51a-16ddffe6fb40" providerId="AD" clId="Web-{05CED8D4-D293-B33E-D5DF-65F9592F50B6}" dt="2023-11-22T17:45:43.525" v="244" actId="20577"/>
          <ac:spMkLst>
            <pc:docMk/>
            <pc:sldMk cId="4091572878" sldId="311"/>
            <ac:spMk id="2" creationId="{7498D8A5-5F1C-B511-37C2-710539EA1B46}"/>
          </ac:spMkLst>
        </pc:spChg>
        <pc:spChg chg="mod">
          <ac:chgData name="zeshan khan" userId="S::zeshan.khan@nu.edu.pk::860a7133-657c-43e7-a51a-16ddffe6fb40" providerId="AD" clId="Web-{05CED8D4-D293-B33E-D5DF-65F9592F50B6}" dt="2023-11-22T17:47:11.653" v="268" actId="20577"/>
          <ac:spMkLst>
            <pc:docMk/>
            <pc:sldMk cId="4091572878" sldId="311"/>
            <ac:spMk id="3" creationId="{F10D57AF-0084-A032-F5F7-9375BD7FD41C}"/>
          </ac:spMkLst>
        </pc:spChg>
      </pc:sldChg>
      <pc:sldChg chg="modSp new">
        <pc:chgData name="zeshan khan" userId="S::zeshan.khan@nu.edu.pk::860a7133-657c-43e7-a51a-16ddffe6fb40" providerId="AD" clId="Web-{05CED8D4-D293-B33E-D5DF-65F9592F50B6}" dt="2023-11-22T17:47:04.668" v="265" actId="20577"/>
        <pc:sldMkLst>
          <pc:docMk/>
          <pc:sldMk cId="3624122281" sldId="312"/>
        </pc:sldMkLst>
        <pc:spChg chg="mod">
          <ac:chgData name="zeshan khan" userId="S::zeshan.khan@nu.edu.pk::860a7133-657c-43e7-a51a-16ddffe6fb40" providerId="AD" clId="Web-{05CED8D4-D293-B33E-D5DF-65F9592F50B6}" dt="2023-11-22T17:45:52.759" v="247" actId="20577"/>
          <ac:spMkLst>
            <pc:docMk/>
            <pc:sldMk cId="3624122281" sldId="312"/>
            <ac:spMk id="2" creationId="{2B2B8693-F5D5-B871-7131-2BA130DACE13}"/>
          </ac:spMkLst>
        </pc:spChg>
        <pc:spChg chg="mod">
          <ac:chgData name="zeshan khan" userId="S::zeshan.khan@nu.edu.pk::860a7133-657c-43e7-a51a-16ddffe6fb40" providerId="AD" clId="Web-{05CED8D4-D293-B33E-D5DF-65F9592F50B6}" dt="2023-11-22T17:47:04.668" v="265" actId="20577"/>
          <ac:spMkLst>
            <pc:docMk/>
            <pc:sldMk cId="3624122281" sldId="312"/>
            <ac:spMk id="3" creationId="{FD565265-BCD6-B71B-E3E4-0A7DE90E9C4E}"/>
          </ac:spMkLst>
        </pc:spChg>
      </pc:sldChg>
      <pc:sldChg chg="modSp new">
        <pc:chgData name="zeshan khan" userId="S::zeshan.khan@nu.edu.pk::860a7133-657c-43e7-a51a-16ddffe6fb40" providerId="AD" clId="Web-{05CED8D4-D293-B33E-D5DF-65F9592F50B6}" dt="2023-11-22T17:46:58.512" v="261" actId="20577"/>
        <pc:sldMkLst>
          <pc:docMk/>
          <pc:sldMk cId="924111739" sldId="313"/>
        </pc:sldMkLst>
        <pc:spChg chg="mod">
          <ac:chgData name="zeshan khan" userId="S::zeshan.khan@nu.edu.pk::860a7133-657c-43e7-a51a-16ddffe6fb40" providerId="AD" clId="Web-{05CED8D4-D293-B33E-D5DF-65F9592F50B6}" dt="2023-11-22T17:46:04.588" v="250" actId="20577"/>
          <ac:spMkLst>
            <pc:docMk/>
            <pc:sldMk cId="924111739" sldId="313"/>
            <ac:spMk id="2" creationId="{7B1D1B88-178A-7D02-0D32-7EC6A68C4655}"/>
          </ac:spMkLst>
        </pc:spChg>
        <pc:spChg chg="mod">
          <ac:chgData name="zeshan khan" userId="S::zeshan.khan@nu.edu.pk::860a7133-657c-43e7-a51a-16ddffe6fb40" providerId="AD" clId="Web-{05CED8D4-D293-B33E-D5DF-65F9592F50B6}" dt="2023-11-22T17:46:58.512" v="261" actId="20577"/>
          <ac:spMkLst>
            <pc:docMk/>
            <pc:sldMk cId="924111739" sldId="313"/>
            <ac:spMk id="3" creationId="{92E4700B-C0E3-9270-46A3-A3A8A50E6C46}"/>
          </ac:spMkLst>
        </pc:spChg>
      </pc:sldChg>
    </pc:docChg>
  </pc:docChgLst>
  <pc:docChgLst>
    <pc:chgData name="zeshan khan" userId="S::zeshan.khan@nu.edu.pk::860a7133-657c-43e7-a51a-16ddffe6fb40" providerId="AD" clId="Web-{CDB62071-E1BE-8DFA-CAD4-A5EA68A44DFE}"/>
    <pc:docChg chg="modSld">
      <pc:chgData name="zeshan khan" userId="S::zeshan.khan@nu.edu.pk::860a7133-657c-43e7-a51a-16ddffe6fb40" providerId="AD" clId="Web-{CDB62071-E1BE-8DFA-CAD4-A5EA68A44DFE}" dt="2023-11-22T17:25:38.740" v="1" actId="20577"/>
      <pc:docMkLst>
        <pc:docMk/>
      </pc:docMkLst>
      <pc:sldChg chg="modSp">
        <pc:chgData name="zeshan khan" userId="S::zeshan.khan@nu.edu.pk::860a7133-657c-43e7-a51a-16ddffe6fb40" providerId="AD" clId="Web-{CDB62071-E1BE-8DFA-CAD4-A5EA68A44DFE}" dt="2023-11-22T17:25:38.740" v="1" actId="20577"/>
        <pc:sldMkLst>
          <pc:docMk/>
          <pc:sldMk cId="2632910581" sldId="287"/>
        </pc:sldMkLst>
        <pc:spChg chg="mod">
          <ac:chgData name="zeshan khan" userId="S::zeshan.khan@nu.edu.pk::860a7133-657c-43e7-a51a-16ddffe6fb40" providerId="AD" clId="Web-{CDB62071-E1BE-8DFA-CAD4-A5EA68A44DFE}" dt="2023-11-22T17:25:38.740" v="1" actId="20577"/>
          <ac:spMkLst>
            <pc:docMk/>
            <pc:sldMk cId="2632910581" sldId="287"/>
            <ac:spMk id="2" creationId="{0551E03C-2276-F2BB-F6DB-C50B49FC8AD3}"/>
          </ac:spMkLst>
        </pc:spChg>
      </pc:sldChg>
    </pc:docChg>
  </pc:docChgLst>
  <pc:docChgLst>
    <pc:chgData name="zeshan khan" userId="S::zeshan.khan@nu.edu.pk::860a7133-657c-43e7-a51a-16ddffe6fb40" providerId="AD" clId="Web-{68A09153-102E-607A-2ED9-AEFF0D3766D2}"/>
    <pc:docChg chg="modSld">
      <pc:chgData name="zeshan khan" userId="S::zeshan.khan@nu.edu.pk::860a7133-657c-43e7-a51a-16ddffe6fb40" providerId="AD" clId="Web-{68A09153-102E-607A-2ED9-AEFF0D3766D2}" dt="2023-11-22T17:26:56.810" v="2" actId="20577"/>
      <pc:docMkLst>
        <pc:docMk/>
      </pc:docMkLst>
      <pc:sldChg chg="modSp">
        <pc:chgData name="zeshan khan" userId="S::zeshan.khan@nu.edu.pk::860a7133-657c-43e7-a51a-16ddffe6fb40" providerId="AD" clId="Web-{68A09153-102E-607A-2ED9-AEFF0D3766D2}" dt="2023-11-22T17:26:56.810" v="2" actId="20577"/>
        <pc:sldMkLst>
          <pc:docMk/>
          <pc:sldMk cId="2632910581" sldId="287"/>
        </pc:sldMkLst>
        <pc:spChg chg="mod">
          <ac:chgData name="zeshan khan" userId="S::zeshan.khan@nu.edu.pk::860a7133-657c-43e7-a51a-16ddffe6fb40" providerId="AD" clId="Web-{68A09153-102E-607A-2ED9-AEFF0D3766D2}" dt="2023-11-22T17:26:56.810" v="2" actId="20577"/>
          <ac:spMkLst>
            <pc:docMk/>
            <pc:sldMk cId="2632910581" sldId="287"/>
            <ac:spMk id="3" creationId="{A83FCC4A-C0A8-0551-D4F4-CCC128523FE5}"/>
          </ac:spMkLst>
        </pc:spChg>
      </pc:sldChg>
    </pc:docChg>
  </pc:docChgLst>
  <pc:docChgLst>
    <pc:chgData name="zeshan khan" userId="S::zeshan.khan@nu.edu.pk::860a7133-657c-43e7-a51a-16ddffe6fb40" providerId="AD" clId="Web-{76B1B322-AB84-4F39-A4E3-7C07DC7164A4}"/>
    <pc:docChg chg="addSld modSld sldOrd">
      <pc:chgData name="zeshan khan" userId="S::zeshan.khan@nu.edu.pk::860a7133-657c-43e7-a51a-16ddffe6fb40" providerId="AD" clId="Web-{76B1B322-AB84-4F39-A4E3-7C07DC7164A4}" dt="2023-11-17T03:40:38.885" v="461"/>
      <pc:docMkLst>
        <pc:docMk/>
      </pc:docMkLst>
      <pc:sldChg chg="addSp modSp mod setBg">
        <pc:chgData name="zeshan khan" userId="S::zeshan.khan@nu.edu.pk::860a7133-657c-43e7-a51a-16ddffe6fb40" providerId="AD" clId="Web-{76B1B322-AB84-4F39-A4E3-7C07DC7164A4}" dt="2023-11-17T03:24:35.469" v="428"/>
        <pc:sldMkLst>
          <pc:docMk/>
          <pc:sldMk cId="109857222" sldId="256"/>
        </pc:sldMkLst>
        <pc:spChg chg="mod">
          <ac:chgData name="zeshan khan" userId="S::zeshan.khan@nu.edu.pk::860a7133-657c-43e7-a51a-16ddffe6fb40" providerId="AD" clId="Web-{76B1B322-AB84-4F39-A4E3-7C07DC7164A4}" dt="2023-11-17T03:24:35.469" v="428"/>
          <ac:spMkLst>
            <pc:docMk/>
            <pc:sldMk cId="109857222" sldId="256"/>
            <ac:spMk id="2" creationId="{00000000-0000-0000-0000-000000000000}"/>
          </ac:spMkLst>
        </pc:spChg>
        <pc:spChg chg="mod">
          <ac:chgData name="zeshan khan" userId="S::zeshan.khan@nu.edu.pk::860a7133-657c-43e7-a51a-16ddffe6fb40" providerId="AD" clId="Web-{76B1B322-AB84-4F39-A4E3-7C07DC7164A4}" dt="2023-11-17T03:24:35.469" v="428"/>
          <ac:spMkLst>
            <pc:docMk/>
            <pc:sldMk cId="109857222" sldId="256"/>
            <ac:spMk id="3" creationId="{00000000-0000-0000-0000-000000000000}"/>
          </ac:spMkLst>
        </pc:spChg>
        <pc:spChg chg="add">
          <ac:chgData name="zeshan khan" userId="S::zeshan.khan@nu.edu.pk::860a7133-657c-43e7-a51a-16ddffe6fb40" providerId="AD" clId="Web-{76B1B322-AB84-4F39-A4E3-7C07DC7164A4}" dt="2023-11-17T03:24:35.469" v="428"/>
          <ac:spMkLst>
            <pc:docMk/>
            <pc:sldMk cId="109857222" sldId="256"/>
            <ac:spMk id="9" creationId="{C1DD1A8A-57D5-4A81-AD04-532B043C5611}"/>
          </ac:spMkLst>
        </pc:spChg>
        <pc:spChg chg="add">
          <ac:chgData name="zeshan khan" userId="S::zeshan.khan@nu.edu.pk::860a7133-657c-43e7-a51a-16ddffe6fb40" providerId="AD" clId="Web-{76B1B322-AB84-4F39-A4E3-7C07DC7164A4}" dt="2023-11-17T03:24:35.469" v="428"/>
          <ac:spMkLst>
            <pc:docMk/>
            <pc:sldMk cId="109857222" sldId="256"/>
            <ac:spMk id="11" creationId="{007891EC-4501-44ED-A8C8-B11B6DB767AB}"/>
          </ac:spMkLst>
        </pc:spChg>
        <pc:picChg chg="add">
          <ac:chgData name="zeshan khan" userId="S::zeshan.khan@nu.edu.pk::860a7133-657c-43e7-a51a-16ddffe6fb40" providerId="AD" clId="Web-{76B1B322-AB84-4F39-A4E3-7C07DC7164A4}" dt="2023-11-17T03:24:35.469" v="428"/>
          <ac:picMkLst>
            <pc:docMk/>
            <pc:sldMk cId="109857222" sldId="256"/>
            <ac:picMk id="5" creationId="{3090C7C8-0CCE-1048-6DA3-1A1D9D8321DA}"/>
          </ac:picMkLst>
        </pc:picChg>
      </pc:sldChg>
      <pc:sldChg chg="addSp modSp new mod setBg">
        <pc:chgData name="zeshan khan" userId="S::zeshan.khan@nu.edu.pk::860a7133-657c-43e7-a51a-16ddffe6fb40" providerId="AD" clId="Web-{76B1B322-AB84-4F39-A4E3-7C07DC7164A4}" dt="2023-11-17T03:24:53.735" v="429"/>
        <pc:sldMkLst>
          <pc:docMk/>
          <pc:sldMk cId="4088507003" sldId="257"/>
        </pc:sldMkLst>
        <pc:spChg chg="mod">
          <ac:chgData name="zeshan khan" userId="S::zeshan.khan@nu.edu.pk::860a7133-657c-43e7-a51a-16ddffe6fb40" providerId="AD" clId="Web-{76B1B322-AB84-4F39-A4E3-7C07DC7164A4}" dt="2023-11-17T03:24:53.735" v="429"/>
          <ac:spMkLst>
            <pc:docMk/>
            <pc:sldMk cId="4088507003" sldId="257"/>
            <ac:spMk id="2" creationId="{AEE6697F-5785-90F9-28C5-2668735B3380}"/>
          </ac:spMkLst>
        </pc:spChg>
        <pc:spChg chg="mod">
          <ac:chgData name="zeshan khan" userId="S::zeshan.khan@nu.edu.pk::860a7133-657c-43e7-a51a-16ddffe6fb40" providerId="AD" clId="Web-{76B1B322-AB84-4F39-A4E3-7C07DC7164A4}" dt="2023-11-17T03:24:53.735" v="429"/>
          <ac:spMkLst>
            <pc:docMk/>
            <pc:sldMk cId="4088507003" sldId="257"/>
            <ac:spMk id="3" creationId="{B76350AE-43F1-F88B-D13B-60D18593CAD5}"/>
          </ac:spMkLst>
        </pc:spChg>
        <pc:spChg chg="add">
          <ac:chgData name="zeshan khan" userId="S::zeshan.khan@nu.edu.pk::860a7133-657c-43e7-a51a-16ddffe6fb40" providerId="AD" clId="Web-{76B1B322-AB84-4F39-A4E3-7C07DC7164A4}" dt="2023-11-17T03:24:53.735" v="429"/>
          <ac:spMkLst>
            <pc:docMk/>
            <pc:sldMk cId="4088507003" sldId="257"/>
            <ac:spMk id="9" creationId="{80DF40B2-80F7-4E71-B46C-284163F3654A}"/>
          </ac:spMkLst>
        </pc:spChg>
        <pc:picChg chg="add">
          <ac:chgData name="zeshan khan" userId="S::zeshan.khan@nu.edu.pk::860a7133-657c-43e7-a51a-16ddffe6fb40" providerId="AD" clId="Web-{76B1B322-AB84-4F39-A4E3-7C07DC7164A4}" dt="2023-11-17T03:24:53.735" v="429"/>
          <ac:picMkLst>
            <pc:docMk/>
            <pc:sldMk cId="4088507003" sldId="257"/>
            <ac:picMk id="5" creationId="{1319555C-711A-6A43-3061-7781163BA3E4}"/>
          </ac:picMkLst>
        </pc:picChg>
      </pc:sldChg>
      <pc:sldChg chg="addSp delSp modSp new mod setBg">
        <pc:chgData name="zeshan khan" userId="S::zeshan.khan@nu.edu.pk::860a7133-657c-43e7-a51a-16ddffe6fb40" providerId="AD" clId="Web-{76B1B322-AB84-4F39-A4E3-7C07DC7164A4}" dt="2023-11-17T03:25:09.783" v="430"/>
        <pc:sldMkLst>
          <pc:docMk/>
          <pc:sldMk cId="4197255864" sldId="258"/>
        </pc:sldMkLst>
        <pc:spChg chg="mod">
          <ac:chgData name="zeshan khan" userId="S::zeshan.khan@nu.edu.pk::860a7133-657c-43e7-a51a-16ddffe6fb40" providerId="AD" clId="Web-{76B1B322-AB84-4F39-A4E3-7C07DC7164A4}" dt="2023-11-17T03:25:09.783" v="430"/>
          <ac:spMkLst>
            <pc:docMk/>
            <pc:sldMk cId="4197255864" sldId="258"/>
            <ac:spMk id="2" creationId="{A2CFA76A-7500-41E3-C821-E2D46C0FB890}"/>
          </ac:spMkLst>
        </pc:spChg>
        <pc:spChg chg="del">
          <ac:chgData name="zeshan khan" userId="S::zeshan.khan@nu.edu.pk::860a7133-657c-43e7-a51a-16ddffe6fb40" providerId="AD" clId="Web-{76B1B322-AB84-4F39-A4E3-7C07DC7164A4}" dt="2023-11-17T03:25:09.783" v="430"/>
          <ac:spMkLst>
            <pc:docMk/>
            <pc:sldMk cId="4197255864" sldId="258"/>
            <ac:spMk id="3" creationId="{24BD4958-3DC7-8D61-5FFA-531BE3597D11}"/>
          </ac:spMkLst>
        </pc:spChg>
        <pc:spChg chg="add">
          <ac:chgData name="zeshan khan" userId="S::zeshan.khan@nu.edu.pk::860a7133-657c-43e7-a51a-16ddffe6fb40" providerId="AD" clId="Web-{76B1B322-AB84-4F39-A4E3-7C07DC7164A4}" dt="2023-11-17T03:25:09.783" v="430"/>
          <ac:spMkLst>
            <pc:docMk/>
            <pc:sldMk cId="4197255864" sldId="258"/>
            <ac:spMk id="9" creationId="{6F828D28-8E09-41CC-8229-3070B5467A96}"/>
          </ac:spMkLst>
        </pc:spChg>
        <pc:spChg chg="add">
          <ac:chgData name="zeshan khan" userId="S::zeshan.khan@nu.edu.pk::860a7133-657c-43e7-a51a-16ddffe6fb40" providerId="AD" clId="Web-{76B1B322-AB84-4F39-A4E3-7C07DC7164A4}" dt="2023-11-17T03:25:09.783" v="430"/>
          <ac:spMkLst>
            <pc:docMk/>
            <pc:sldMk cId="4197255864" sldId="258"/>
            <ac:spMk id="11" creationId="{D5B012D8-7F27-4758-9AC6-C889B154BD73}"/>
          </ac:spMkLst>
        </pc:spChg>
        <pc:spChg chg="add">
          <ac:chgData name="zeshan khan" userId="S::zeshan.khan@nu.edu.pk::860a7133-657c-43e7-a51a-16ddffe6fb40" providerId="AD" clId="Web-{76B1B322-AB84-4F39-A4E3-7C07DC7164A4}" dt="2023-11-17T03:25:09.783" v="430"/>
          <ac:spMkLst>
            <pc:docMk/>
            <pc:sldMk cId="4197255864" sldId="258"/>
            <ac:spMk id="13" creationId="{4063B759-00FC-46D1-9898-8E8625268FAF}"/>
          </ac:spMkLst>
        </pc:spChg>
        <pc:picChg chg="add">
          <ac:chgData name="zeshan khan" userId="S::zeshan.khan@nu.edu.pk::860a7133-657c-43e7-a51a-16ddffe6fb40" providerId="AD" clId="Web-{76B1B322-AB84-4F39-A4E3-7C07DC7164A4}" dt="2023-11-17T03:25:09.783" v="430"/>
          <ac:picMkLst>
            <pc:docMk/>
            <pc:sldMk cId="4197255864" sldId="258"/>
            <ac:picMk id="5" creationId="{1A9143F6-5AD4-2EF4-FF23-3F6D53900618}"/>
          </ac:picMkLst>
        </pc:picChg>
      </pc:sldChg>
      <pc:sldChg chg="addSp modSp new mod setBg">
        <pc:chgData name="zeshan khan" userId="S::zeshan.khan@nu.edu.pk::860a7133-657c-43e7-a51a-16ddffe6fb40" providerId="AD" clId="Web-{76B1B322-AB84-4F39-A4E3-7C07DC7164A4}" dt="2023-11-17T03:29:36.668" v="449"/>
        <pc:sldMkLst>
          <pc:docMk/>
          <pc:sldMk cId="509757892" sldId="259"/>
        </pc:sldMkLst>
        <pc:spChg chg="mod">
          <ac:chgData name="zeshan khan" userId="S::zeshan.khan@nu.edu.pk::860a7133-657c-43e7-a51a-16ddffe6fb40" providerId="AD" clId="Web-{76B1B322-AB84-4F39-A4E3-7C07DC7164A4}" dt="2023-11-17T03:29:36.668" v="449"/>
          <ac:spMkLst>
            <pc:docMk/>
            <pc:sldMk cId="509757892" sldId="259"/>
            <ac:spMk id="2" creationId="{EFDF5A34-0B3A-B873-9A52-D8956F17ABA2}"/>
          </ac:spMkLst>
        </pc:spChg>
        <pc:spChg chg="mod">
          <ac:chgData name="zeshan khan" userId="S::zeshan.khan@nu.edu.pk::860a7133-657c-43e7-a51a-16ddffe6fb40" providerId="AD" clId="Web-{76B1B322-AB84-4F39-A4E3-7C07DC7164A4}" dt="2023-11-17T03:29:36.668" v="449"/>
          <ac:spMkLst>
            <pc:docMk/>
            <pc:sldMk cId="509757892" sldId="259"/>
            <ac:spMk id="3" creationId="{7B017904-A835-36EE-03A7-56FBA098E08A}"/>
          </ac:spMkLst>
        </pc:spChg>
        <pc:spChg chg="add">
          <ac:chgData name="zeshan khan" userId="S::zeshan.khan@nu.edu.pk::860a7133-657c-43e7-a51a-16ddffe6fb40" providerId="AD" clId="Web-{76B1B322-AB84-4F39-A4E3-7C07DC7164A4}" dt="2023-11-17T03:29:36.668" v="449"/>
          <ac:spMkLst>
            <pc:docMk/>
            <pc:sldMk cId="509757892" sldId="259"/>
            <ac:spMk id="9" creationId="{8181FC64-B306-4821-98E2-780662EFC486}"/>
          </ac:spMkLst>
        </pc:spChg>
        <pc:spChg chg="add">
          <ac:chgData name="zeshan khan" userId="S::zeshan.khan@nu.edu.pk::860a7133-657c-43e7-a51a-16ddffe6fb40" providerId="AD" clId="Web-{76B1B322-AB84-4F39-A4E3-7C07DC7164A4}" dt="2023-11-17T03:29:36.668" v="449"/>
          <ac:spMkLst>
            <pc:docMk/>
            <pc:sldMk cId="509757892" sldId="259"/>
            <ac:spMk id="11" creationId="{5871FC61-DD4E-47D4-81FD-8A7E7D12B371}"/>
          </ac:spMkLst>
        </pc:spChg>
        <pc:spChg chg="add">
          <ac:chgData name="zeshan khan" userId="S::zeshan.khan@nu.edu.pk::860a7133-657c-43e7-a51a-16ddffe6fb40" providerId="AD" clId="Web-{76B1B322-AB84-4F39-A4E3-7C07DC7164A4}" dt="2023-11-17T03:29:36.668" v="449"/>
          <ac:spMkLst>
            <pc:docMk/>
            <pc:sldMk cId="509757892" sldId="259"/>
            <ac:spMk id="13" creationId="{F9EC3F91-A75C-4F74-867E-E4C28C13546B}"/>
          </ac:spMkLst>
        </pc:spChg>
        <pc:spChg chg="add">
          <ac:chgData name="zeshan khan" userId="S::zeshan.khan@nu.edu.pk::860a7133-657c-43e7-a51a-16ddffe6fb40" providerId="AD" clId="Web-{76B1B322-AB84-4F39-A4E3-7C07DC7164A4}" dt="2023-11-17T03:29:36.668" v="449"/>
          <ac:spMkLst>
            <pc:docMk/>
            <pc:sldMk cId="509757892" sldId="259"/>
            <ac:spMk id="15" creationId="{829A1E2C-5AC8-40FC-99E9-832069D39792}"/>
          </ac:spMkLst>
        </pc:spChg>
        <pc:picChg chg="add">
          <ac:chgData name="zeshan khan" userId="S::zeshan.khan@nu.edu.pk::860a7133-657c-43e7-a51a-16ddffe6fb40" providerId="AD" clId="Web-{76B1B322-AB84-4F39-A4E3-7C07DC7164A4}" dt="2023-11-17T03:29:36.668" v="449"/>
          <ac:picMkLst>
            <pc:docMk/>
            <pc:sldMk cId="509757892" sldId="259"/>
            <ac:picMk id="5" creationId="{035AFD73-BEEF-45D5-C8A9-2DDC7D0EEB79}"/>
          </ac:picMkLst>
        </pc:picChg>
      </pc:sldChg>
      <pc:sldChg chg="addSp delSp modSp new mod setBg modNotes">
        <pc:chgData name="zeshan khan" userId="S::zeshan.khan@nu.edu.pk::860a7133-657c-43e7-a51a-16ddffe6fb40" providerId="AD" clId="Web-{76B1B322-AB84-4F39-A4E3-7C07DC7164A4}" dt="2023-11-17T03:32:36.351" v="450"/>
        <pc:sldMkLst>
          <pc:docMk/>
          <pc:sldMk cId="1464989296" sldId="260"/>
        </pc:sldMkLst>
        <pc:spChg chg="mod">
          <ac:chgData name="zeshan khan" userId="S::zeshan.khan@nu.edu.pk::860a7133-657c-43e7-a51a-16ddffe6fb40" providerId="AD" clId="Web-{76B1B322-AB84-4F39-A4E3-7C07DC7164A4}" dt="2023-11-17T03:32:36.351" v="450"/>
          <ac:spMkLst>
            <pc:docMk/>
            <pc:sldMk cId="1464989296" sldId="260"/>
            <ac:spMk id="2" creationId="{F718617E-926A-62A7-14D2-A3626BA90A51}"/>
          </ac:spMkLst>
        </pc:spChg>
        <pc:spChg chg="del mod">
          <ac:chgData name="zeshan khan" userId="S::zeshan.khan@nu.edu.pk::860a7133-657c-43e7-a51a-16ddffe6fb40" providerId="AD" clId="Web-{76B1B322-AB84-4F39-A4E3-7C07DC7164A4}" dt="2023-11-17T03:11:01.766" v="175"/>
          <ac:spMkLst>
            <pc:docMk/>
            <pc:sldMk cId="1464989296" sldId="260"/>
            <ac:spMk id="3" creationId="{23EE9BA0-60BB-E043-36A8-097C20CAB162}"/>
          </ac:spMkLst>
        </pc:spChg>
        <pc:spChg chg="add mod">
          <ac:chgData name="zeshan khan" userId="S::zeshan.khan@nu.edu.pk::860a7133-657c-43e7-a51a-16ddffe6fb40" providerId="AD" clId="Web-{76B1B322-AB84-4F39-A4E3-7C07DC7164A4}" dt="2023-11-17T03:32:36.351" v="450"/>
          <ac:spMkLst>
            <pc:docMk/>
            <pc:sldMk cId="1464989296" sldId="260"/>
            <ac:spMk id="5" creationId="{279C8BFB-4635-FB05-27D2-32AE23D7806E}"/>
          </ac:spMkLst>
        </pc:spChg>
        <pc:spChg chg="add">
          <ac:chgData name="zeshan khan" userId="S::zeshan.khan@nu.edu.pk::860a7133-657c-43e7-a51a-16ddffe6fb40" providerId="AD" clId="Web-{76B1B322-AB84-4F39-A4E3-7C07DC7164A4}" dt="2023-11-17T03:32:36.351" v="450"/>
          <ac:spMkLst>
            <pc:docMk/>
            <pc:sldMk cId="1464989296" sldId="260"/>
            <ac:spMk id="11" creationId="{04812C46-200A-4DEB-A05E-3ED6C68C2387}"/>
          </ac:spMkLst>
        </pc:spChg>
        <pc:spChg chg="add">
          <ac:chgData name="zeshan khan" userId="S::zeshan.khan@nu.edu.pk::860a7133-657c-43e7-a51a-16ddffe6fb40" providerId="AD" clId="Web-{76B1B322-AB84-4F39-A4E3-7C07DC7164A4}" dt="2023-11-17T03:32:36.351" v="450"/>
          <ac:spMkLst>
            <pc:docMk/>
            <pc:sldMk cId="1464989296" sldId="260"/>
            <ac:spMk id="13" creationId="{D1EA859B-E555-4109-94F3-6700E046E008}"/>
          </ac:spMkLst>
        </pc:spChg>
        <pc:picChg chg="add">
          <ac:chgData name="zeshan khan" userId="S::zeshan.khan@nu.edu.pk::860a7133-657c-43e7-a51a-16ddffe6fb40" providerId="AD" clId="Web-{76B1B322-AB84-4F39-A4E3-7C07DC7164A4}" dt="2023-11-17T03:32:36.351" v="450"/>
          <ac:picMkLst>
            <pc:docMk/>
            <pc:sldMk cId="1464989296" sldId="260"/>
            <ac:picMk id="7" creationId="{D6DF92C4-DFB9-1187-1150-97684E930B81}"/>
          </ac:picMkLst>
        </pc:picChg>
      </pc:sldChg>
      <pc:sldChg chg="addSp modSp new mod setBg">
        <pc:chgData name="zeshan khan" userId="S::zeshan.khan@nu.edu.pk::860a7133-657c-43e7-a51a-16ddffe6fb40" providerId="AD" clId="Web-{76B1B322-AB84-4F39-A4E3-7C07DC7164A4}" dt="2023-11-17T03:39:23.913" v="460"/>
        <pc:sldMkLst>
          <pc:docMk/>
          <pc:sldMk cId="2288515906" sldId="261"/>
        </pc:sldMkLst>
        <pc:spChg chg="mod">
          <ac:chgData name="zeshan khan" userId="S::zeshan.khan@nu.edu.pk::860a7133-657c-43e7-a51a-16ddffe6fb40" providerId="AD" clId="Web-{76B1B322-AB84-4F39-A4E3-7C07DC7164A4}" dt="2023-11-17T03:39:23.913" v="460"/>
          <ac:spMkLst>
            <pc:docMk/>
            <pc:sldMk cId="2288515906" sldId="261"/>
            <ac:spMk id="2" creationId="{9617474E-C3ED-CE02-543C-8B2330C98626}"/>
          </ac:spMkLst>
        </pc:spChg>
        <pc:spChg chg="mod">
          <ac:chgData name="zeshan khan" userId="S::zeshan.khan@nu.edu.pk::860a7133-657c-43e7-a51a-16ddffe6fb40" providerId="AD" clId="Web-{76B1B322-AB84-4F39-A4E3-7C07DC7164A4}" dt="2023-11-17T03:39:23.913" v="460"/>
          <ac:spMkLst>
            <pc:docMk/>
            <pc:sldMk cId="2288515906" sldId="261"/>
            <ac:spMk id="3" creationId="{D8D8B664-7E4A-1662-F314-EC531D92FDBD}"/>
          </ac:spMkLst>
        </pc:spChg>
        <pc:spChg chg="add">
          <ac:chgData name="zeshan khan" userId="S::zeshan.khan@nu.edu.pk::860a7133-657c-43e7-a51a-16ddffe6fb40" providerId="AD" clId="Web-{76B1B322-AB84-4F39-A4E3-7C07DC7164A4}" dt="2023-11-17T03:39:23.913" v="460"/>
          <ac:spMkLst>
            <pc:docMk/>
            <pc:sldMk cId="2288515906" sldId="261"/>
            <ac:spMk id="9" creationId="{7C432AFE-B3D2-4BFF-BF8F-96C27AFF1AC7}"/>
          </ac:spMkLst>
        </pc:spChg>
        <pc:spChg chg="add">
          <ac:chgData name="zeshan khan" userId="S::zeshan.khan@nu.edu.pk::860a7133-657c-43e7-a51a-16ddffe6fb40" providerId="AD" clId="Web-{76B1B322-AB84-4F39-A4E3-7C07DC7164A4}" dt="2023-11-17T03:39:23.913" v="460"/>
          <ac:spMkLst>
            <pc:docMk/>
            <pc:sldMk cId="2288515906" sldId="261"/>
            <ac:spMk id="11" creationId="{AF2F604E-43BE-4DC3-B983-E071523364F8}"/>
          </ac:spMkLst>
        </pc:spChg>
        <pc:spChg chg="add">
          <ac:chgData name="zeshan khan" userId="S::zeshan.khan@nu.edu.pk::860a7133-657c-43e7-a51a-16ddffe6fb40" providerId="AD" clId="Web-{76B1B322-AB84-4F39-A4E3-7C07DC7164A4}" dt="2023-11-17T03:39:23.913" v="460"/>
          <ac:spMkLst>
            <pc:docMk/>
            <pc:sldMk cId="2288515906" sldId="261"/>
            <ac:spMk id="13" creationId="{08C9B587-E65E-4B52-B37C-ABEBB6E87928}"/>
          </ac:spMkLst>
        </pc:spChg>
        <pc:picChg chg="add">
          <ac:chgData name="zeshan khan" userId="S::zeshan.khan@nu.edu.pk::860a7133-657c-43e7-a51a-16ddffe6fb40" providerId="AD" clId="Web-{76B1B322-AB84-4F39-A4E3-7C07DC7164A4}" dt="2023-11-17T03:39:23.913" v="460"/>
          <ac:picMkLst>
            <pc:docMk/>
            <pc:sldMk cId="2288515906" sldId="261"/>
            <ac:picMk id="5" creationId="{53EAFE56-C270-6F60-1785-B203CC87A516}"/>
          </ac:picMkLst>
        </pc:picChg>
      </pc:sldChg>
      <pc:sldChg chg="modSp new">
        <pc:chgData name="zeshan khan" userId="S::zeshan.khan@nu.edu.pk::860a7133-657c-43e7-a51a-16ddffe6fb40" providerId="AD" clId="Web-{76B1B322-AB84-4F39-A4E3-7C07DC7164A4}" dt="2023-11-17T03:02:58.357" v="46" actId="20577"/>
        <pc:sldMkLst>
          <pc:docMk/>
          <pc:sldMk cId="1799313574" sldId="262"/>
        </pc:sldMkLst>
        <pc:spChg chg="mod">
          <ac:chgData name="zeshan khan" userId="S::zeshan.khan@nu.edu.pk::860a7133-657c-43e7-a51a-16ddffe6fb40" providerId="AD" clId="Web-{76B1B322-AB84-4F39-A4E3-7C07DC7164A4}" dt="2023-11-17T03:02:50.294" v="44" actId="20577"/>
          <ac:spMkLst>
            <pc:docMk/>
            <pc:sldMk cId="1799313574" sldId="262"/>
            <ac:spMk id="2" creationId="{C8A056EB-18BF-AD4D-745A-0E7D6DA86F83}"/>
          </ac:spMkLst>
        </pc:spChg>
        <pc:spChg chg="mod">
          <ac:chgData name="zeshan khan" userId="S::zeshan.khan@nu.edu.pk::860a7133-657c-43e7-a51a-16ddffe6fb40" providerId="AD" clId="Web-{76B1B322-AB84-4F39-A4E3-7C07DC7164A4}" dt="2023-11-17T03:02:58.357" v="46" actId="20577"/>
          <ac:spMkLst>
            <pc:docMk/>
            <pc:sldMk cId="1799313574" sldId="262"/>
            <ac:spMk id="3" creationId="{FFF51E45-A716-2152-CC61-2ED64B61E7B5}"/>
          </ac:spMkLst>
        </pc:spChg>
      </pc:sldChg>
      <pc:sldChg chg="modSp new">
        <pc:chgData name="zeshan khan" userId="S::zeshan.khan@nu.edu.pk::860a7133-657c-43e7-a51a-16ddffe6fb40" providerId="AD" clId="Web-{76B1B322-AB84-4F39-A4E3-7C07DC7164A4}" dt="2023-11-17T03:03:07.045" v="51" actId="20577"/>
        <pc:sldMkLst>
          <pc:docMk/>
          <pc:sldMk cId="4234821161" sldId="263"/>
        </pc:sldMkLst>
        <pc:spChg chg="mod">
          <ac:chgData name="zeshan khan" userId="S::zeshan.khan@nu.edu.pk::860a7133-657c-43e7-a51a-16ddffe6fb40" providerId="AD" clId="Web-{76B1B322-AB84-4F39-A4E3-7C07DC7164A4}" dt="2023-11-17T03:03:07.045" v="51" actId="20577"/>
          <ac:spMkLst>
            <pc:docMk/>
            <pc:sldMk cId="4234821161" sldId="263"/>
            <ac:spMk id="2" creationId="{3A56C25E-9385-AD6B-DC82-0B091C80299C}"/>
          </ac:spMkLst>
        </pc:spChg>
      </pc:sldChg>
      <pc:sldChg chg="modSp new">
        <pc:chgData name="zeshan khan" userId="S::zeshan.khan@nu.edu.pk::860a7133-657c-43e7-a51a-16ddffe6fb40" providerId="AD" clId="Web-{76B1B322-AB84-4F39-A4E3-7C07DC7164A4}" dt="2023-11-17T03:04:28.548" v="84" actId="20577"/>
        <pc:sldMkLst>
          <pc:docMk/>
          <pc:sldMk cId="929460671" sldId="264"/>
        </pc:sldMkLst>
        <pc:spChg chg="mod">
          <ac:chgData name="zeshan khan" userId="S::zeshan.khan@nu.edu.pk::860a7133-657c-43e7-a51a-16ddffe6fb40" providerId="AD" clId="Web-{76B1B322-AB84-4F39-A4E3-7C07DC7164A4}" dt="2023-11-17T03:03:52.328" v="65" actId="20577"/>
          <ac:spMkLst>
            <pc:docMk/>
            <pc:sldMk cId="929460671" sldId="264"/>
            <ac:spMk id="2" creationId="{F994EAA2-3E39-0BA2-31DF-720B4C5E55E9}"/>
          </ac:spMkLst>
        </pc:spChg>
        <pc:spChg chg="mod">
          <ac:chgData name="zeshan khan" userId="S::zeshan.khan@nu.edu.pk::860a7133-657c-43e7-a51a-16ddffe6fb40" providerId="AD" clId="Web-{76B1B322-AB84-4F39-A4E3-7C07DC7164A4}" dt="2023-11-17T03:04:28.548" v="84" actId="20577"/>
          <ac:spMkLst>
            <pc:docMk/>
            <pc:sldMk cId="929460671" sldId="264"/>
            <ac:spMk id="3" creationId="{3A37F1B7-A5BB-EB4A-C604-801296DD0F99}"/>
          </ac:spMkLst>
        </pc:spChg>
      </pc:sldChg>
      <pc:sldChg chg="modSp new">
        <pc:chgData name="zeshan khan" userId="S::zeshan.khan@nu.edu.pk::860a7133-657c-43e7-a51a-16ddffe6fb40" providerId="AD" clId="Web-{76B1B322-AB84-4F39-A4E3-7C07DC7164A4}" dt="2023-11-17T03:04:50.939" v="92" actId="20577"/>
        <pc:sldMkLst>
          <pc:docMk/>
          <pc:sldMk cId="3288007680" sldId="265"/>
        </pc:sldMkLst>
        <pc:spChg chg="mod">
          <ac:chgData name="zeshan khan" userId="S::zeshan.khan@nu.edu.pk::860a7133-657c-43e7-a51a-16ddffe6fb40" providerId="AD" clId="Web-{76B1B322-AB84-4F39-A4E3-7C07DC7164A4}" dt="2023-11-17T03:04:50.939" v="92" actId="20577"/>
          <ac:spMkLst>
            <pc:docMk/>
            <pc:sldMk cId="3288007680" sldId="265"/>
            <ac:spMk id="2" creationId="{03335554-D688-494A-2A11-20EE67B330FE}"/>
          </ac:spMkLst>
        </pc:spChg>
        <pc:spChg chg="mod">
          <ac:chgData name="zeshan khan" userId="S::zeshan.khan@nu.edu.pk::860a7133-657c-43e7-a51a-16ddffe6fb40" providerId="AD" clId="Web-{76B1B322-AB84-4F39-A4E3-7C07DC7164A4}" dt="2023-11-17T03:04:49.580" v="90" actId="20577"/>
          <ac:spMkLst>
            <pc:docMk/>
            <pc:sldMk cId="3288007680" sldId="265"/>
            <ac:spMk id="3" creationId="{18A174EB-5DBB-9162-EEDC-32BCC4B5348B}"/>
          </ac:spMkLst>
        </pc:spChg>
      </pc:sldChg>
      <pc:sldChg chg="modSp new">
        <pc:chgData name="zeshan khan" userId="S::zeshan.khan@nu.edu.pk::860a7133-657c-43e7-a51a-16ddffe6fb40" providerId="AD" clId="Web-{76B1B322-AB84-4F39-A4E3-7C07DC7164A4}" dt="2023-11-17T03:05:15.597" v="99" actId="20577"/>
        <pc:sldMkLst>
          <pc:docMk/>
          <pc:sldMk cId="831580940" sldId="266"/>
        </pc:sldMkLst>
        <pc:spChg chg="mod">
          <ac:chgData name="zeshan khan" userId="S::zeshan.khan@nu.edu.pk::860a7133-657c-43e7-a51a-16ddffe6fb40" providerId="AD" clId="Web-{76B1B322-AB84-4F39-A4E3-7C07DC7164A4}" dt="2023-11-17T03:05:15.597" v="99" actId="20577"/>
          <ac:spMkLst>
            <pc:docMk/>
            <pc:sldMk cId="831580940" sldId="266"/>
            <ac:spMk id="2" creationId="{1D803FF7-4B0D-FD6B-EE01-8254CC428716}"/>
          </ac:spMkLst>
        </pc:spChg>
      </pc:sldChg>
      <pc:sldChg chg="modSp add replId">
        <pc:chgData name="zeshan khan" userId="S::zeshan.khan@nu.edu.pk::860a7133-657c-43e7-a51a-16ddffe6fb40" providerId="AD" clId="Web-{76B1B322-AB84-4F39-A4E3-7C07DC7164A4}" dt="2023-11-17T03:06:22.443" v="116" actId="20577"/>
        <pc:sldMkLst>
          <pc:docMk/>
          <pc:sldMk cId="3605481024" sldId="267"/>
        </pc:sldMkLst>
        <pc:spChg chg="mod">
          <ac:chgData name="zeshan khan" userId="S::zeshan.khan@nu.edu.pk::860a7133-657c-43e7-a51a-16ddffe6fb40" providerId="AD" clId="Web-{76B1B322-AB84-4F39-A4E3-7C07DC7164A4}" dt="2023-11-17T03:06:22.443" v="116" actId="20577"/>
          <ac:spMkLst>
            <pc:docMk/>
            <pc:sldMk cId="3605481024" sldId="267"/>
            <ac:spMk id="2" creationId="{03335554-D688-494A-2A11-20EE67B330FE}"/>
          </ac:spMkLst>
        </pc:spChg>
        <pc:spChg chg="mod">
          <ac:chgData name="zeshan khan" userId="S::zeshan.khan@nu.edu.pk::860a7133-657c-43e7-a51a-16ddffe6fb40" providerId="AD" clId="Web-{76B1B322-AB84-4F39-A4E3-7C07DC7164A4}" dt="2023-11-17T03:06:14.786" v="112" actId="20577"/>
          <ac:spMkLst>
            <pc:docMk/>
            <pc:sldMk cId="3605481024" sldId="267"/>
            <ac:spMk id="3" creationId="{18A174EB-5DBB-9162-EEDC-32BCC4B5348B}"/>
          </ac:spMkLst>
        </pc:spChg>
      </pc:sldChg>
      <pc:sldChg chg="modSp new">
        <pc:chgData name="zeshan khan" userId="S::zeshan.khan@nu.edu.pk::860a7133-657c-43e7-a51a-16ddffe6fb40" providerId="AD" clId="Web-{76B1B322-AB84-4F39-A4E3-7C07DC7164A4}" dt="2023-11-17T03:05:24.128" v="101" actId="20577"/>
        <pc:sldMkLst>
          <pc:docMk/>
          <pc:sldMk cId="839990321" sldId="268"/>
        </pc:sldMkLst>
        <pc:spChg chg="mod">
          <ac:chgData name="zeshan khan" userId="S::zeshan.khan@nu.edu.pk::860a7133-657c-43e7-a51a-16ddffe6fb40" providerId="AD" clId="Web-{76B1B322-AB84-4F39-A4E3-7C07DC7164A4}" dt="2023-11-17T03:05:24.128" v="101" actId="20577"/>
          <ac:spMkLst>
            <pc:docMk/>
            <pc:sldMk cId="839990321" sldId="268"/>
            <ac:spMk id="2" creationId="{0AE9B33A-C197-D10E-5E00-3E52BBD9153A}"/>
          </ac:spMkLst>
        </pc:spChg>
      </pc:sldChg>
      <pc:sldChg chg="modSp new">
        <pc:chgData name="zeshan khan" userId="S::zeshan.khan@nu.edu.pk::860a7133-657c-43e7-a51a-16ddffe6fb40" providerId="AD" clId="Web-{76B1B322-AB84-4F39-A4E3-7C07DC7164A4}" dt="2023-11-17T03:05:57.067" v="109" actId="20577"/>
        <pc:sldMkLst>
          <pc:docMk/>
          <pc:sldMk cId="465808374" sldId="269"/>
        </pc:sldMkLst>
        <pc:spChg chg="mod">
          <ac:chgData name="zeshan khan" userId="S::zeshan.khan@nu.edu.pk::860a7133-657c-43e7-a51a-16ddffe6fb40" providerId="AD" clId="Web-{76B1B322-AB84-4F39-A4E3-7C07DC7164A4}" dt="2023-11-17T03:05:57.067" v="109" actId="20577"/>
          <ac:spMkLst>
            <pc:docMk/>
            <pc:sldMk cId="465808374" sldId="269"/>
            <ac:spMk id="2" creationId="{EBFD3763-2746-CB77-2874-81C24BCCA7BB}"/>
          </ac:spMkLst>
        </pc:spChg>
      </pc:sldChg>
      <pc:sldChg chg="modSp new">
        <pc:chgData name="zeshan khan" userId="S::zeshan.khan@nu.edu.pk::860a7133-657c-43e7-a51a-16ddffe6fb40" providerId="AD" clId="Web-{76B1B322-AB84-4F39-A4E3-7C07DC7164A4}" dt="2023-11-17T03:07:30.586" v="133" actId="20577"/>
        <pc:sldMkLst>
          <pc:docMk/>
          <pc:sldMk cId="1962341437" sldId="270"/>
        </pc:sldMkLst>
        <pc:spChg chg="mod">
          <ac:chgData name="zeshan khan" userId="S::zeshan.khan@nu.edu.pk::860a7133-657c-43e7-a51a-16ddffe6fb40" providerId="AD" clId="Web-{76B1B322-AB84-4F39-A4E3-7C07DC7164A4}" dt="2023-11-17T03:07:27.711" v="132" actId="20577"/>
          <ac:spMkLst>
            <pc:docMk/>
            <pc:sldMk cId="1962341437" sldId="270"/>
            <ac:spMk id="2" creationId="{33E63E80-9FA7-3A5D-5D8B-6676A9EAB4C1}"/>
          </ac:spMkLst>
        </pc:spChg>
        <pc:spChg chg="mod">
          <ac:chgData name="zeshan khan" userId="S::zeshan.khan@nu.edu.pk::860a7133-657c-43e7-a51a-16ddffe6fb40" providerId="AD" clId="Web-{76B1B322-AB84-4F39-A4E3-7C07DC7164A4}" dt="2023-11-17T03:07:30.586" v="133" actId="20577"/>
          <ac:spMkLst>
            <pc:docMk/>
            <pc:sldMk cId="1962341437" sldId="270"/>
            <ac:spMk id="3" creationId="{CF64CA1C-3B1B-B7F9-EEFD-42A8911C8C59}"/>
          </ac:spMkLst>
        </pc:spChg>
      </pc:sldChg>
      <pc:sldChg chg="modSp new">
        <pc:chgData name="zeshan khan" userId="S::zeshan.khan@nu.edu.pk::860a7133-657c-43e7-a51a-16ddffe6fb40" providerId="AD" clId="Web-{76B1B322-AB84-4F39-A4E3-7C07DC7164A4}" dt="2023-11-17T03:07:56.275" v="141" actId="20577"/>
        <pc:sldMkLst>
          <pc:docMk/>
          <pc:sldMk cId="1727659416" sldId="271"/>
        </pc:sldMkLst>
        <pc:spChg chg="mod">
          <ac:chgData name="zeshan khan" userId="S::zeshan.khan@nu.edu.pk::860a7133-657c-43e7-a51a-16ddffe6fb40" providerId="AD" clId="Web-{76B1B322-AB84-4F39-A4E3-7C07DC7164A4}" dt="2023-11-17T03:07:53.571" v="139" actId="20577"/>
          <ac:spMkLst>
            <pc:docMk/>
            <pc:sldMk cId="1727659416" sldId="271"/>
            <ac:spMk id="2" creationId="{FB0D8911-5782-9CA8-252D-D4EF9D82356F}"/>
          </ac:spMkLst>
        </pc:spChg>
        <pc:spChg chg="mod">
          <ac:chgData name="zeshan khan" userId="S::zeshan.khan@nu.edu.pk::860a7133-657c-43e7-a51a-16ddffe6fb40" providerId="AD" clId="Web-{76B1B322-AB84-4F39-A4E3-7C07DC7164A4}" dt="2023-11-17T03:07:56.275" v="141" actId="20577"/>
          <ac:spMkLst>
            <pc:docMk/>
            <pc:sldMk cId="1727659416" sldId="271"/>
            <ac:spMk id="3" creationId="{2D02D07C-61E2-86A4-7674-BF71A04754D2}"/>
          </ac:spMkLst>
        </pc:spChg>
      </pc:sldChg>
      <pc:sldChg chg="modSp new">
        <pc:chgData name="zeshan khan" userId="S::zeshan.khan@nu.edu.pk::860a7133-657c-43e7-a51a-16ddffe6fb40" providerId="AD" clId="Web-{76B1B322-AB84-4F39-A4E3-7C07DC7164A4}" dt="2023-11-17T03:08:50.370" v="160" actId="20577"/>
        <pc:sldMkLst>
          <pc:docMk/>
          <pc:sldMk cId="2802256979" sldId="272"/>
        </pc:sldMkLst>
        <pc:spChg chg="mod">
          <ac:chgData name="zeshan khan" userId="S::zeshan.khan@nu.edu.pk::860a7133-657c-43e7-a51a-16ddffe6fb40" providerId="AD" clId="Web-{76B1B322-AB84-4F39-A4E3-7C07DC7164A4}" dt="2023-11-17T03:08:44.183" v="157" actId="20577"/>
          <ac:spMkLst>
            <pc:docMk/>
            <pc:sldMk cId="2802256979" sldId="272"/>
            <ac:spMk id="2" creationId="{F5D1358B-2007-6E4A-5F0D-F762490753E4}"/>
          </ac:spMkLst>
        </pc:spChg>
        <pc:spChg chg="mod">
          <ac:chgData name="zeshan khan" userId="S::zeshan.khan@nu.edu.pk::860a7133-657c-43e7-a51a-16ddffe6fb40" providerId="AD" clId="Web-{76B1B322-AB84-4F39-A4E3-7C07DC7164A4}" dt="2023-11-17T03:08:50.370" v="160" actId="20577"/>
          <ac:spMkLst>
            <pc:docMk/>
            <pc:sldMk cId="2802256979" sldId="272"/>
            <ac:spMk id="3" creationId="{22725F81-13B6-88DD-EAB9-49FD51A3EA7C}"/>
          </ac:spMkLst>
        </pc:spChg>
      </pc:sldChg>
      <pc:sldChg chg="modSp new">
        <pc:chgData name="zeshan khan" userId="S::zeshan.khan@nu.edu.pk::860a7133-657c-43e7-a51a-16ddffe6fb40" providerId="AD" clId="Web-{76B1B322-AB84-4F39-A4E3-7C07DC7164A4}" dt="2023-11-17T03:08:25.104" v="154" actId="20577"/>
        <pc:sldMkLst>
          <pc:docMk/>
          <pc:sldMk cId="3979672335" sldId="273"/>
        </pc:sldMkLst>
        <pc:spChg chg="mod">
          <ac:chgData name="zeshan khan" userId="S::zeshan.khan@nu.edu.pk::860a7133-657c-43e7-a51a-16ddffe6fb40" providerId="AD" clId="Web-{76B1B322-AB84-4F39-A4E3-7C07DC7164A4}" dt="2023-11-17T03:08:25.104" v="154" actId="20577"/>
          <ac:spMkLst>
            <pc:docMk/>
            <pc:sldMk cId="3979672335" sldId="273"/>
            <ac:spMk id="3" creationId="{3171242C-17B8-21FC-1D53-24D11BBFF3FD}"/>
          </ac:spMkLst>
        </pc:spChg>
      </pc:sldChg>
      <pc:sldChg chg="addSp delSp modSp new mod setBg">
        <pc:chgData name="zeshan khan" userId="S::zeshan.khan@nu.edu.pk::860a7133-657c-43e7-a51a-16ddffe6fb40" providerId="AD" clId="Web-{76B1B322-AB84-4F39-A4E3-7C07DC7164A4}" dt="2023-11-17T03:27:14.912" v="446"/>
        <pc:sldMkLst>
          <pc:docMk/>
          <pc:sldMk cId="1828478793" sldId="274"/>
        </pc:sldMkLst>
        <pc:spChg chg="mod">
          <ac:chgData name="zeshan khan" userId="S::zeshan.khan@nu.edu.pk::860a7133-657c-43e7-a51a-16ddffe6fb40" providerId="AD" clId="Web-{76B1B322-AB84-4F39-A4E3-7C07DC7164A4}" dt="2023-11-17T03:27:14.912" v="446"/>
          <ac:spMkLst>
            <pc:docMk/>
            <pc:sldMk cId="1828478793" sldId="274"/>
            <ac:spMk id="2" creationId="{6514E6AE-313B-CB0F-2836-B4E70714C9EC}"/>
          </ac:spMkLst>
        </pc:spChg>
        <pc:spChg chg="del">
          <ac:chgData name="zeshan khan" userId="S::zeshan.khan@nu.edu.pk::860a7133-657c-43e7-a51a-16ddffe6fb40" providerId="AD" clId="Web-{76B1B322-AB84-4F39-A4E3-7C07DC7164A4}" dt="2023-11-17T03:27:00.709" v="442"/>
          <ac:spMkLst>
            <pc:docMk/>
            <pc:sldMk cId="1828478793" sldId="274"/>
            <ac:spMk id="3" creationId="{E1421F0B-4CD5-EFDA-03C5-A03E2CAE03E3}"/>
          </ac:spMkLst>
        </pc:spChg>
        <pc:spChg chg="add mod">
          <ac:chgData name="zeshan khan" userId="S::zeshan.khan@nu.edu.pk::860a7133-657c-43e7-a51a-16ddffe6fb40" providerId="AD" clId="Web-{76B1B322-AB84-4F39-A4E3-7C07DC7164A4}" dt="2023-11-17T03:27:14.912" v="446"/>
          <ac:spMkLst>
            <pc:docMk/>
            <pc:sldMk cId="1828478793" sldId="274"/>
            <ac:spMk id="5" creationId="{544F135C-29E7-3557-DEE8-82C5476A9889}"/>
          </ac:spMkLst>
        </pc:spChg>
        <pc:spChg chg="add">
          <ac:chgData name="zeshan khan" userId="S::zeshan.khan@nu.edu.pk::860a7133-657c-43e7-a51a-16ddffe6fb40" providerId="AD" clId="Web-{76B1B322-AB84-4F39-A4E3-7C07DC7164A4}" dt="2023-11-17T03:27:14.912" v="446"/>
          <ac:spMkLst>
            <pc:docMk/>
            <pc:sldMk cId="1828478793" sldId="274"/>
            <ac:spMk id="10" creationId="{6753252F-4873-4F63-801D-CC719279A7D5}"/>
          </ac:spMkLst>
        </pc:spChg>
        <pc:spChg chg="add">
          <ac:chgData name="zeshan khan" userId="S::zeshan.khan@nu.edu.pk::860a7133-657c-43e7-a51a-16ddffe6fb40" providerId="AD" clId="Web-{76B1B322-AB84-4F39-A4E3-7C07DC7164A4}" dt="2023-11-17T03:27:14.912" v="446"/>
          <ac:spMkLst>
            <pc:docMk/>
            <pc:sldMk cId="1828478793" sldId="274"/>
            <ac:spMk id="12" creationId="{047C8CCB-F95D-4249-92DD-651249D3535A}"/>
          </ac:spMkLst>
        </pc:spChg>
        <pc:picChg chg="add mod ord">
          <ac:chgData name="zeshan khan" userId="S::zeshan.khan@nu.edu.pk::860a7133-657c-43e7-a51a-16ddffe6fb40" providerId="AD" clId="Web-{76B1B322-AB84-4F39-A4E3-7C07DC7164A4}" dt="2023-11-17T03:27:14.912" v="446"/>
          <ac:picMkLst>
            <pc:docMk/>
            <pc:sldMk cId="1828478793" sldId="274"/>
            <ac:picMk id="4" creationId="{CA2C4279-7E0D-DEF3-BBF5-29CF8FA6F454}"/>
          </ac:picMkLst>
        </pc:picChg>
      </pc:sldChg>
      <pc:sldChg chg="addSp delSp modSp new mod setBg">
        <pc:chgData name="zeshan khan" userId="S::zeshan.khan@nu.edu.pk::860a7133-657c-43e7-a51a-16ddffe6fb40" providerId="AD" clId="Web-{76B1B322-AB84-4F39-A4E3-7C07DC7164A4}" dt="2023-11-17T03:27:30.257" v="447"/>
        <pc:sldMkLst>
          <pc:docMk/>
          <pc:sldMk cId="4042159915" sldId="275"/>
        </pc:sldMkLst>
        <pc:spChg chg="mod">
          <ac:chgData name="zeshan khan" userId="S::zeshan.khan@nu.edu.pk::860a7133-657c-43e7-a51a-16ddffe6fb40" providerId="AD" clId="Web-{76B1B322-AB84-4F39-A4E3-7C07DC7164A4}" dt="2023-11-17T03:27:30.257" v="447"/>
          <ac:spMkLst>
            <pc:docMk/>
            <pc:sldMk cId="4042159915" sldId="275"/>
            <ac:spMk id="2" creationId="{8A472285-D48E-D0D0-4579-DBA1C835508E}"/>
          </ac:spMkLst>
        </pc:spChg>
        <pc:spChg chg="del">
          <ac:chgData name="zeshan khan" userId="S::zeshan.khan@nu.edu.pk::860a7133-657c-43e7-a51a-16ddffe6fb40" providerId="AD" clId="Web-{76B1B322-AB84-4F39-A4E3-7C07DC7164A4}" dt="2023-11-17T03:27:30.257" v="447"/>
          <ac:spMkLst>
            <pc:docMk/>
            <pc:sldMk cId="4042159915" sldId="275"/>
            <ac:spMk id="3" creationId="{04C96613-21DE-A670-CFB4-40454A011DE7}"/>
          </ac:spMkLst>
        </pc:spChg>
        <pc:spChg chg="add">
          <ac:chgData name="zeshan khan" userId="S::zeshan.khan@nu.edu.pk::860a7133-657c-43e7-a51a-16ddffe6fb40" providerId="AD" clId="Web-{76B1B322-AB84-4F39-A4E3-7C07DC7164A4}" dt="2023-11-17T03:27:30.257" v="447"/>
          <ac:spMkLst>
            <pc:docMk/>
            <pc:sldMk cId="4042159915" sldId="275"/>
            <ac:spMk id="9" creationId="{37C89E4B-3C9F-44B9-8B86-D9E3D112D8EC}"/>
          </ac:spMkLst>
        </pc:spChg>
        <pc:picChg chg="add">
          <ac:chgData name="zeshan khan" userId="S::zeshan.khan@nu.edu.pk::860a7133-657c-43e7-a51a-16ddffe6fb40" providerId="AD" clId="Web-{76B1B322-AB84-4F39-A4E3-7C07DC7164A4}" dt="2023-11-17T03:27:30.257" v="447"/>
          <ac:picMkLst>
            <pc:docMk/>
            <pc:sldMk cId="4042159915" sldId="275"/>
            <ac:picMk id="5" creationId="{3FEBB163-27CD-D8DD-B060-95BA91F4CB56}"/>
          </ac:picMkLst>
        </pc:picChg>
        <pc:cxnChg chg="add">
          <ac:chgData name="zeshan khan" userId="S::zeshan.khan@nu.edu.pk::860a7133-657c-43e7-a51a-16ddffe6fb40" providerId="AD" clId="Web-{76B1B322-AB84-4F39-A4E3-7C07DC7164A4}" dt="2023-11-17T03:27:30.257" v="447"/>
          <ac:cxnSpMkLst>
            <pc:docMk/>
            <pc:sldMk cId="4042159915" sldId="275"/>
            <ac:cxnSpMk id="11" creationId="{AA2EAA10-076F-46BD-8F0F-B9A2FB77A85C}"/>
          </ac:cxnSpMkLst>
        </pc:cxnChg>
        <pc:cxnChg chg="add">
          <ac:chgData name="zeshan khan" userId="S::zeshan.khan@nu.edu.pk::860a7133-657c-43e7-a51a-16ddffe6fb40" providerId="AD" clId="Web-{76B1B322-AB84-4F39-A4E3-7C07DC7164A4}" dt="2023-11-17T03:27:30.257" v="447"/>
          <ac:cxnSpMkLst>
            <pc:docMk/>
            <pc:sldMk cId="4042159915" sldId="275"/>
            <ac:cxnSpMk id="13" creationId="{D891E407-403B-4764-86C9-33A56D3BCAA3}"/>
          </ac:cxnSpMkLst>
        </pc:cxnChg>
      </pc:sldChg>
      <pc:sldChg chg="addSp delSp modSp new mod setBg">
        <pc:chgData name="zeshan khan" userId="S::zeshan.khan@nu.edu.pk::860a7133-657c-43e7-a51a-16ddffe6fb40" providerId="AD" clId="Web-{76B1B322-AB84-4F39-A4E3-7C07DC7164A4}" dt="2023-11-17T03:28:27.931" v="448"/>
        <pc:sldMkLst>
          <pc:docMk/>
          <pc:sldMk cId="2124378610" sldId="276"/>
        </pc:sldMkLst>
        <pc:spChg chg="mod">
          <ac:chgData name="zeshan khan" userId="S::zeshan.khan@nu.edu.pk::860a7133-657c-43e7-a51a-16ddffe6fb40" providerId="AD" clId="Web-{76B1B322-AB84-4F39-A4E3-7C07DC7164A4}" dt="2023-11-17T03:28:27.931" v="448"/>
          <ac:spMkLst>
            <pc:docMk/>
            <pc:sldMk cId="2124378610" sldId="276"/>
            <ac:spMk id="2" creationId="{B67AA499-6D7F-7BEF-5854-DAAF96C2C32B}"/>
          </ac:spMkLst>
        </pc:spChg>
        <pc:spChg chg="del">
          <ac:chgData name="zeshan khan" userId="S::zeshan.khan@nu.edu.pk::860a7133-657c-43e7-a51a-16ddffe6fb40" providerId="AD" clId="Web-{76B1B322-AB84-4F39-A4E3-7C07DC7164A4}" dt="2023-11-17T03:28:27.931" v="448"/>
          <ac:spMkLst>
            <pc:docMk/>
            <pc:sldMk cId="2124378610" sldId="276"/>
            <ac:spMk id="3" creationId="{DF96023C-9D75-AB25-55DA-764B8A7DD270}"/>
          </ac:spMkLst>
        </pc:spChg>
        <pc:picChg chg="add">
          <ac:chgData name="zeshan khan" userId="S::zeshan.khan@nu.edu.pk::860a7133-657c-43e7-a51a-16ddffe6fb40" providerId="AD" clId="Web-{76B1B322-AB84-4F39-A4E3-7C07DC7164A4}" dt="2023-11-17T03:28:27.931" v="448"/>
          <ac:picMkLst>
            <pc:docMk/>
            <pc:sldMk cId="2124378610" sldId="276"/>
            <ac:picMk id="5" creationId="{B9FFB161-1BD7-BB2C-C6A9-65E1C91A4472}"/>
          </ac:picMkLst>
        </pc:picChg>
      </pc:sldChg>
      <pc:sldChg chg="addSp delSp modSp new mod setBg">
        <pc:chgData name="zeshan khan" userId="S::zeshan.khan@nu.edu.pk::860a7133-657c-43e7-a51a-16ddffe6fb40" providerId="AD" clId="Web-{76B1B322-AB84-4F39-A4E3-7C07DC7164A4}" dt="2023-11-17T03:33:07.024" v="451"/>
        <pc:sldMkLst>
          <pc:docMk/>
          <pc:sldMk cId="3677226069" sldId="277"/>
        </pc:sldMkLst>
        <pc:spChg chg="mod">
          <ac:chgData name="zeshan khan" userId="S::zeshan.khan@nu.edu.pk::860a7133-657c-43e7-a51a-16ddffe6fb40" providerId="AD" clId="Web-{76B1B322-AB84-4F39-A4E3-7C07DC7164A4}" dt="2023-11-17T03:33:07.024" v="451"/>
          <ac:spMkLst>
            <pc:docMk/>
            <pc:sldMk cId="3677226069" sldId="277"/>
            <ac:spMk id="2" creationId="{C0B147D8-EE51-99E7-B0AF-EE3643FDD67D}"/>
          </ac:spMkLst>
        </pc:spChg>
        <pc:spChg chg="del mod">
          <ac:chgData name="zeshan khan" userId="S::zeshan.khan@nu.edu.pk::860a7133-657c-43e7-a51a-16ddffe6fb40" providerId="AD" clId="Web-{76B1B322-AB84-4F39-A4E3-7C07DC7164A4}" dt="2023-11-17T03:33:07.024" v="451"/>
          <ac:spMkLst>
            <pc:docMk/>
            <pc:sldMk cId="3677226069" sldId="277"/>
            <ac:spMk id="3" creationId="{8D30846D-B07A-EFA8-E66D-D0926453ED0B}"/>
          </ac:spMkLst>
        </pc:spChg>
        <pc:spChg chg="add">
          <ac:chgData name="zeshan khan" userId="S::zeshan.khan@nu.edu.pk::860a7133-657c-43e7-a51a-16ddffe6fb40" providerId="AD" clId="Web-{76B1B322-AB84-4F39-A4E3-7C07DC7164A4}" dt="2023-11-17T03:33:07.024" v="451"/>
          <ac:spMkLst>
            <pc:docMk/>
            <pc:sldMk cId="3677226069" sldId="277"/>
            <ac:spMk id="9" creationId="{0C541B88-1AE9-40C3-AFD5-967787C1979F}"/>
          </ac:spMkLst>
        </pc:spChg>
        <pc:spChg chg="add">
          <ac:chgData name="zeshan khan" userId="S::zeshan.khan@nu.edu.pk::860a7133-657c-43e7-a51a-16ddffe6fb40" providerId="AD" clId="Web-{76B1B322-AB84-4F39-A4E3-7C07DC7164A4}" dt="2023-11-17T03:33:07.024" v="451"/>
          <ac:spMkLst>
            <pc:docMk/>
            <pc:sldMk cId="3677226069" sldId="277"/>
            <ac:spMk id="11" creationId="{E5F17139-31EE-46AC-B04F-DBBD852DD6CB}"/>
          </ac:spMkLst>
        </pc:spChg>
        <pc:spChg chg="add">
          <ac:chgData name="zeshan khan" userId="S::zeshan.khan@nu.edu.pk::860a7133-657c-43e7-a51a-16ddffe6fb40" providerId="AD" clId="Web-{76B1B322-AB84-4F39-A4E3-7C07DC7164A4}" dt="2023-11-17T03:33:07.024" v="451"/>
          <ac:spMkLst>
            <pc:docMk/>
            <pc:sldMk cId="3677226069" sldId="277"/>
            <ac:spMk id="17" creationId="{89D16701-DA76-4F72-BB63-E2C3FFBDFE0F}"/>
          </ac:spMkLst>
        </pc:spChg>
        <pc:spChg chg="add">
          <ac:chgData name="zeshan khan" userId="S::zeshan.khan@nu.edu.pk::860a7133-657c-43e7-a51a-16ddffe6fb40" providerId="AD" clId="Web-{76B1B322-AB84-4F39-A4E3-7C07DC7164A4}" dt="2023-11-17T03:33:07.024" v="451"/>
          <ac:spMkLst>
            <pc:docMk/>
            <pc:sldMk cId="3677226069" sldId="277"/>
            <ac:spMk id="19" creationId="{1CC28BE1-9DC6-43FE-9582-39F091098D77}"/>
          </ac:spMkLst>
        </pc:spChg>
        <pc:grpChg chg="add">
          <ac:chgData name="zeshan khan" userId="S::zeshan.khan@nu.edu.pk::860a7133-657c-43e7-a51a-16ddffe6fb40" providerId="AD" clId="Web-{76B1B322-AB84-4F39-A4E3-7C07DC7164A4}" dt="2023-11-17T03:33:07.024" v="451"/>
          <ac:grpSpMkLst>
            <pc:docMk/>
            <pc:sldMk cId="3677226069" sldId="277"/>
            <ac:grpSpMk id="13" creationId="{7CF625D3-71A3-4F30-A096-8EF334E959D0}"/>
          </ac:grpSpMkLst>
        </pc:grpChg>
        <pc:grpChg chg="add">
          <ac:chgData name="zeshan khan" userId="S::zeshan.khan@nu.edu.pk::860a7133-657c-43e7-a51a-16ddffe6fb40" providerId="AD" clId="Web-{76B1B322-AB84-4F39-A4E3-7C07DC7164A4}" dt="2023-11-17T03:33:07.024" v="451"/>
          <ac:grpSpMkLst>
            <pc:docMk/>
            <pc:sldMk cId="3677226069" sldId="277"/>
            <ac:grpSpMk id="21" creationId="{AF9AF3F3-CE0C-4125-BDD7-346487FA0B40}"/>
          </ac:grpSpMkLst>
        </pc:grpChg>
        <pc:graphicFrameChg chg="add">
          <ac:chgData name="zeshan khan" userId="S::zeshan.khan@nu.edu.pk::860a7133-657c-43e7-a51a-16ddffe6fb40" providerId="AD" clId="Web-{76B1B322-AB84-4F39-A4E3-7C07DC7164A4}" dt="2023-11-17T03:33:07.024" v="451"/>
          <ac:graphicFrameMkLst>
            <pc:docMk/>
            <pc:sldMk cId="3677226069" sldId="277"/>
            <ac:graphicFrameMk id="5" creationId="{41C719C6-F333-0DAE-AE43-39F7A0389E15}"/>
          </ac:graphicFrameMkLst>
        </pc:graphicFrameChg>
      </pc:sldChg>
      <pc:sldChg chg="addSp delSp modSp new mod setBg">
        <pc:chgData name="zeshan khan" userId="S::zeshan.khan@nu.edu.pk::860a7133-657c-43e7-a51a-16ddffe6fb40" providerId="AD" clId="Web-{76B1B322-AB84-4F39-A4E3-7C07DC7164A4}" dt="2023-11-17T03:33:23.181" v="452"/>
        <pc:sldMkLst>
          <pc:docMk/>
          <pc:sldMk cId="3240405681" sldId="278"/>
        </pc:sldMkLst>
        <pc:spChg chg="mod">
          <ac:chgData name="zeshan khan" userId="S::zeshan.khan@nu.edu.pk::860a7133-657c-43e7-a51a-16ddffe6fb40" providerId="AD" clId="Web-{76B1B322-AB84-4F39-A4E3-7C07DC7164A4}" dt="2023-11-17T03:33:23.181" v="452"/>
          <ac:spMkLst>
            <pc:docMk/>
            <pc:sldMk cId="3240405681" sldId="278"/>
            <ac:spMk id="2" creationId="{894E1EEF-4A3F-A509-0E10-74DC10A06EA1}"/>
          </ac:spMkLst>
        </pc:spChg>
        <pc:spChg chg="del mod">
          <ac:chgData name="zeshan khan" userId="S::zeshan.khan@nu.edu.pk::860a7133-657c-43e7-a51a-16ddffe6fb40" providerId="AD" clId="Web-{76B1B322-AB84-4F39-A4E3-7C07DC7164A4}" dt="2023-11-17T03:33:23.181" v="452"/>
          <ac:spMkLst>
            <pc:docMk/>
            <pc:sldMk cId="3240405681" sldId="278"/>
            <ac:spMk id="3" creationId="{883C1432-81EF-AF2B-EB0C-CFDBD9A2D0A9}"/>
          </ac:spMkLst>
        </pc:spChg>
        <pc:spChg chg="add">
          <ac:chgData name="zeshan khan" userId="S::zeshan.khan@nu.edu.pk::860a7133-657c-43e7-a51a-16ddffe6fb40" providerId="AD" clId="Web-{76B1B322-AB84-4F39-A4E3-7C07DC7164A4}" dt="2023-11-17T03:33:23.181" v="452"/>
          <ac:spMkLst>
            <pc:docMk/>
            <pc:sldMk cId="3240405681" sldId="278"/>
            <ac:spMk id="9" creationId="{0C541B88-1AE9-40C3-AFD5-967787C1979F}"/>
          </ac:spMkLst>
        </pc:spChg>
        <pc:spChg chg="add">
          <ac:chgData name="zeshan khan" userId="S::zeshan.khan@nu.edu.pk::860a7133-657c-43e7-a51a-16ddffe6fb40" providerId="AD" clId="Web-{76B1B322-AB84-4F39-A4E3-7C07DC7164A4}" dt="2023-11-17T03:33:23.181" v="452"/>
          <ac:spMkLst>
            <pc:docMk/>
            <pc:sldMk cId="3240405681" sldId="278"/>
            <ac:spMk id="11" creationId="{E5F17139-31EE-46AC-B04F-DBBD852DD6CB}"/>
          </ac:spMkLst>
        </pc:spChg>
        <pc:spChg chg="add">
          <ac:chgData name="zeshan khan" userId="S::zeshan.khan@nu.edu.pk::860a7133-657c-43e7-a51a-16ddffe6fb40" providerId="AD" clId="Web-{76B1B322-AB84-4F39-A4E3-7C07DC7164A4}" dt="2023-11-17T03:33:23.181" v="452"/>
          <ac:spMkLst>
            <pc:docMk/>
            <pc:sldMk cId="3240405681" sldId="278"/>
            <ac:spMk id="17" creationId="{89D16701-DA76-4F72-BB63-E2C3FFBDFE0F}"/>
          </ac:spMkLst>
        </pc:spChg>
        <pc:spChg chg="add">
          <ac:chgData name="zeshan khan" userId="S::zeshan.khan@nu.edu.pk::860a7133-657c-43e7-a51a-16ddffe6fb40" providerId="AD" clId="Web-{76B1B322-AB84-4F39-A4E3-7C07DC7164A4}" dt="2023-11-17T03:33:23.181" v="452"/>
          <ac:spMkLst>
            <pc:docMk/>
            <pc:sldMk cId="3240405681" sldId="278"/>
            <ac:spMk id="19" creationId="{1CC28BE1-9DC6-43FE-9582-39F091098D77}"/>
          </ac:spMkLst>
        </pc:spChg>
        <pc:grpChg chg="add">
          <ac:chgData name="zeshan khan" userId="S::zeshan.khan@nu.edu.pk::860a7133-657c-43e7-a51a-16ddffe6fb40" providerId="AD" clId="Web-{76B1B322-AB84-4F39-A4E3-7C07DC7164A4}" dt="2023-11-17T03:33:23.181" v="452"/>
          <ac:grpSpMkLst>
            <pc:docMk/>
            <pc:sldMk cId="3240405681" sldId="278"/>
            <ac:grpSpMk id="13" creationId="{7CF625D3-71A3-4F30-A096-8EF334E959D0}"/>
          </ac:grpSpMkLst>
        </pc:grpChg>
        <pc:grpChg chg="add">
          <ac:chgData name="zeshan khan" userId="S::zeshan.khan@nu.edu.pk::860a7133-657c-43e7-a51a-16ddffe6fb40" providerId="AD" clId="Web-{76B1B322-AB84-4F39-A4E3-7C07DC7164A4}" dt="2023-11-17T03:33:23.181" v="452"/>
          <ac:grpSpMkLst>
            <pc:docMk/>
            <pc:sldMk cId="3240405681" sldId="278"/>
            <ac:grpSpMk id="21" creationId="{AF9AF3F3-CE0C-4125-BDD7-346487FA0B40}"/>
          </ac:grpSpMkLst>
        </pc:grpChg>
        <pc:graphicFrameChg chg="add">
          <ac:chgData name="zeshan khan" userId="S::zeshan.khan@nu.edu.pk::860a7133-657c-43e7-a51a-16ddffe6fb40" providerId="AD" clId="Web-{76B1B322-AB84-4F39-A4E3-7C07DC7164A4}" dt="2023-11-17T03:33:23.181" v="452"/>
          <ac:graphicFrameMkLst>
            <pc:docMk/>
            <pc:sldMk cId="3240405681" sldId="278"/>
            <ac:graphicFrameMk id="5" creationId="{E96C855C-8A09-EFF8-FF6B-3AC5561F5CBA}"/>
          </ac:graphicFrameMkLst>
        </pc:graphicFrameChg>
      </pc:sldChg>
      <pc:sldChg chg="addSp delSp modSp new mod setBg">
        <pc:chgData name="zeshan khan" userId="S::zeshan.khan@nu.edu.pk::860a7133-657c-43e7-a51a-16ddffe6fb40" providerId="AD" clId="Web-{76B1B322-AB84-4F39-A4E3-7C07DC7164A4}" dt="2023-11-17T03:33:39.619" v="455"/>
        <pc:sldMkLst>
          <pc:docMk/>
          <pc:sldMk cId="2283999003" sldId="279"/>
        </pc:sldMkLst>
        <pc:spChg chg="mod">
          <ac:chgData name="zeshan khan" userId="S::zeshan.khan@nu.edu.pk::860a7133-657c-43e7-a51a-16ddffe6fb40" providerId="AD" clId="Web-{76B1B322-AB84-4F39-A4E3-7C07DC7164A4}" dt="2023-11-17T03:33:39.619" v="455"/>
          <ac:spMkLst>
            <pc:docMk/>
            <pc:sldMk cId="2283999003" sldId="279"/>
            <ac:spMk id="2" creationId="{B039E663-A650-569F-903D-E2C837B0217D}"/>
          </ac:spMkLst>
        </pc:spChg>
        <pc:spChg chg="add del mod">
          <ac:chgData name="zeshan khan" userId="S::zeshan.khan@nu.edu.pk::860a7133-657c-43e7-a51a-16ddffe6fb40" providerId="AD" clId="Web-{76B1B322-AB84-4F39-A4E3-7C07DC7164A4}" dt="2023-11-17T03:33:39.619" v="455"/>
          <ac:spMkLst>
            <pc:docMk/>
            <pc:sldMk cId="2283999003" sldId="279"/>
            <ac:spMk id="3" creationId="{1C9EC9ED-37F1-2104-8204-35447008BE4F}"/>
          </ac:spMkLst>
        </pc:spChg>
        <pc:spChg chg="add del">
          <ac:chgData name="zeshan khan" userId="S::zeshan.khan@nu.edu.pk::860a7133-657c-43e7-a51a-16ddffe6fb40" providerId="AD" clId="Web-{76B1B322-AB84-4F39-A4E3-7C07DC7164A4}" dt="2023-11-17T03:33:39.603" v="454"/>
          <ac:spMkLst>
            <pc:docMk/>
            <pc:sldMk cId="2283999003" sldId="279"/>
            <ac:spMk id="9" creationId="{0C541B88-1AE9-40C3-AFD5-967787C1979F}"/>
          </ac:spMkLst>
        </pc:spChg>
        <pc:spChg chg="add del">
          <ac:chgData name="zeshan khan" userId="S::zeshan.khan@nu.edu.pk::860a7133-657c-43e7-a51a-16ddffe6fb40" providerId="AD" clId="Web-{76B1B322-AB84-4F39-A4E3-7C07DC7164A4}" dt="2023-11-17T03:33:39.603" v="454"/>
          <ac:spMkLst>
            <pc:docMk/>
            <pc:sldMk cId="2283999003" sldId="279"/>
            <ac:spMk id="11" creationId="{E5F17139-31EE-46AC-B04F-DBBD852DD6CB}"/>
          </ac:spMkLst>
        </pc:spChg>
        <pc:spChg chg="add del">
          <ac:chgData name="zeshan khan" userId="S::zeshan.khan@nu.edu.pk::860a7133-657c-43e7-a51a-16ddffe6fb40" providerId="AD" clId="Web-{76B1B322-AB84-4F39-A4E3-7C07DC7164A4}" dt="2023-11-17T03:33:39.603" v="454"/>
          <ac:spMkLst>
            <pc:docMk/>
            <pc:sldMk cId="2283999003" sldId="279"/>
            <ac:spMk id="17" creationId="{89D16701-DA76-4F72-BB63-E2C3FFBDFE0F}"/>
          </ac:spMkLst>
        </pc:spChg>
        <pc:spChg chg="add del">
          <ac:chgData name="zeshan khan" userId="S::zeshan.khan@nu.edu.pk::860a7133-657c-43e7-a51a-16ddffe6fb40" providerId="AD" clId="Web-{76B1B322-AB84-4F39-A4E3-7C07DC7164A4}" dt="2023-11-17T03:33:39.603" v="454"/>
          <ac:spMkLst>
            <pc:docMk/>
            <pc:sldMk cId="2283999003" sldId="279"/>
            <ac:spMk id="19" creationId="{1CC28BE1-9DC6-43FE-9582-39F091098D77}"/>
          </ac:spMkLst>
        </pc:spChg>
        <pc:spChg chg="add">
          <ac:chgData name="zeshan khan" userId="S::zeshan.khan@nu.edu.pk::860a7133-657c-43e7-a51a-16ddffe6fb40" providerId="AD" clId="Web-{76B1B322-AB84-4F39-A4E3-7C07DC7164A4}" dt="2023-11-17T03:33:39.619" v="455"/>
          <ac:spMkLst>
            <pc:docMk/>
            <pc:sldMk cId="2283999003" sldId="279"/>
            <ac:spMk id="36" creationId="{04812C46-200A-4DEB-A05E-3ED6C68C2387}"/>
          </ac:spMkLst>
        </pc:spChg>
        <pc:spChg chg="add">
          <ac:chgData name="zeshan khan" userId="S::zeshan.khan@nu.edu.pk::860a7133-657c-43e7-a51a-16ddffe6fb40" providerId="AD" clId="Web-{76B1B322-AB84-4F39-A4E3-7C07DC7164A4}" dt="2023-11-17T03:33:39.619" v="455"/>
          <ac:spMkLst>
            <pc:docMk/>
            <pc:sldMk cId="2283999003" sldId="279"/>
            <ac:spMk id="38" creationId="{D1EA859B-E555-4109-94F3-6700E046E008}"/>
          </ac:spMkLst>
        </pc:spChg>
        <pc:spChg chg="add">
          <ac:chgData name="zeshan khan" userId="S::zeshan.khan@nu.edu.pk::860a7133-657c-43e7-a51a-16ddffe6fb40" providerId="AD" clId="Web-{76B1B322-AB84-4F39-A4E3-7C07DC7164A4}" dt="2023-11-17T03:33:39.619" v="455"/>
          <ac:spMkLst>
            <pc:docMk/>
            <pc:sldMk cId="2283999003" sldId="279"/>
            <ac:spMk id="39" creationId="{1C9EC9ED-37F1-2104-8204-35447008BE4F}"/>
          </ac:spMkLst>
        </pc:spChg>
        <pc:grpChg chg="add del">
          <ac:chgData name="zeshan khan" userId="S::zeshan.khan@nu.edu.pk::860a7133-657c-43e7-a51a-16ddffe6fb40" providerId="AD" clId="Web-{76B1B322-AB84-4F39-A4E3-7C07DC7164A4}" dt="2023-11-17T03:33:39.603" v="454"/>
          <ac:grpSpMkLst>
            <pc:docMk/>
            <pc:sldMk cId="2283999003" sldId="279"/>
            <ac:grpSpMk id="13" creationId="{7CF625D3-71A3-4F30-A096-8EF334E959D0}"/>
          </ac:grpSpMkLst>
        </pc:grpChg>
        <pc:grpChg chg="add del">
          <ac:chgData name="zeshan khan" userId="S::zeshan.khan@nu.edu.pk::860a7133-657c-43e7-a51a-16ddffe6fb40" providerId="AD" clId="Web-{76B1B322-AB84-4F39-A4E3-7C07DC7164A4}" dt="2023-11-17T03:33:39.603" v="454"/>
          <ac:grpSpMkLst>
            <pc:docMk/>
            <pc:sldMk cId="2283999003" sldId="279"/>
            <ac:grpSpMk id="21" creationId="{AF9AF3F3-CE0C-4125-BDD7-346487FA0B40}"/>
          </ac:grpSpMkLst>
        </pc:grpChg>
        <pc:graphicFrameChg chg="add del">
          <ac:chgData name="zeshan khan" userId="S::zeshan.khan@nu.edu.pk::860a7133-657c-43e7-a51a-16ddffe6fb40" providerId="AD" clId="Web-{76B1B322-AB84-4F39-A4E3-7C07DC7164A4}" dt="2023-11-17T03:33:39.603" v="454"/>
          <ac:graphicFrameMkLst>
            <pc:docMk/>
            <pc:sldMk cId="2283999003" sldId="279"/>
            <ac:graphicFrameMk id="5" creationId="{09E586DB-4A7E-2AA7-29CA-36E21EEF46DA}"/>
          </ac:graphicFrameMkLst>
        </pc:graphicFrameChg>
        <pc:picChg chg="add">
          <ac:chgData name="zeshan khan" userId="S::zeshan.khan@nu.edu.pk::860a7133-657c-43e7-a51a-16ddffe6fb40" providerId="AD" clId="Web-{76B1B322-AB84-4F39-A4E3-7C07DC7164A4}" dt="2023-11-17T03:33:39.619" v="455"/>
          <ac:picMkLst>
            <pc:docMk/>
            <pc:sldMk cId="2283999003" sldId="279"/>
            <ac:picMk id="37" creationId="{B5C7E8C5-7575-5DB3-C6F6-1E6CF709F9DD}"/>
          </ac:picMkLst>
        </pc:picChg>
      </pc:sldChg>
      <pc:sldChg chg="addSp modSp new mod setBg">
        <pc:chgData name="zeshan khan" userId="S::zeshan.khan@nu.edu.pk::860a7133-657c-43e7-a51a-16ddffe6fb40" providerId="AD" clId="Web-{76B1B322-AB84-4F39-A4E3-7C07DC7164A4}" dt="2023-11-17T03:35:48.421" v="458" actId="20577"/>
        <pc:sldMkLst>
          <pc:docMk/>
          <pc:sldMk cId="2330494981" sldId="280"/>
        </pc:sldMkLst>
        <pc:spChg chg="mod">
          <ac:chgData name="zeshan khan" userId="S::zeshan.khan@nu.edu.pk::860a7133-657c-43e7-a51a-16ddffe6fb40" providerId="AD" clId="Web-{76B1B322-AB84-4F39-A4E3-7C07DC7164A4}" dt="2023-11-17T03:35:35.452" v="456"/>
          <ac:spMkLst>
            <pc:docMk/>
            <pc:sldMk cId="2330494981" sldId="280"/>
            <ac:spMk id="2" creationId="{EF6645B3-FC97-7CFD-6A41-E8FB88362622}"/>
          </ac:spMkLst>
        </pc:spChg>
        <pc:spChg chg="mod">
          <ac:chgData name="zeshan khan" userId="S::zeshan.khan@nu.edu.pk::860a7133-657c-43e7-a51a-16ddffe6fb40" providerId="AD" clId="Web-{76B1B322-AB84-4F39-A4E3-7C07DC7164A4}" dt="2023-11-17T03:35:48.421" v="458" actId="20577"/>
          <ac:spMkLst>
            <pc:docMk/>
            <pc:sldMk cId="2330494981" sldId="280"/>
            <ac:spMk id="3" creationId="{90A69F8C-7C9E-42AF-D3C1-43A1C2497E5E}"/>
          </ac:spMkLst>
        </pc:spChg>
        <pc:spChg chg="add">
          <ac:chgData name="zeshan khan" userId="S::zeshan.khan@nu.edu.pk::860a7133-657c-43e7-a51a-16ddffe6fb40" providerId="AD" clId="Web-{76B1B322-AB84-4F39-A4E3-7C07DC7164A4}" dt="2023-11-17T03:35:35.452" v="456"/>
          <ac:spMkLst>
            <pc:docMk/>
            <pc:sldMk cId="2330494981" sldId="280"/>
            <ac:spMk id="9" creationId="{04812C46-200A-4DEB-A05E-3ED6C68C2387}"/>
          </ac:spMkLst>
        </pc:spChg>
        <pc:spChg chg="add">
          <ac:chgData name="zeshan khan" userId="S::zeshan.khan@nu.edu.pk::860a7133-657c-43e7-a51a-16ddffe6fb40" providerId="AD" clId="Web-{76B1B322-AB84-4F39-A4E3-7C07DC7164A4}" dt="2023-11-17T03:35:35.452" v="456"/>
          <ac:spMkLst>
            <pc:docMk/>
            <pc:sldMk cId="2330494981" sldId="280"/>
            <ac:spMk id="11" creationId="{D1EA859B-E555-4109-94F3-6700E046E008}"/>
          </ac:spMkLst>
        </pc:spChg>
        <pc:picChg chg="add">
          <ac:chgData name="zeshan khan" userId="S::zeshan.khan@nu.edu.pk::860a7133-657c-43e7-a51a-16ddffe6fb40" providerId="AD" clId="Web-{76B1B322-AB84-4F39-A4E3-7C07DC7164A4}" dt="2023-11-17T03:35:35.452" v="456"/>
          <ac:picMkLst>
            <pc:docMk/>
            <pc:sldMk cId="2330494981" sldId="280"/>
            <ac:picMk id="5" creationId="{979891C2-2C9F-5682-00FA-7707897AE8A3}"/>
          </ac:picMkLst>
        </pc:picChg>
      </pc:sldChg>
      <pc:sldChg chg="addSp delSp modSp new mod setBg">
        <pc:chgData name="zeshan khan" userId="S::zeshan.khan@nu.edu.pk::860a7133-657c-43e7-a51a-16ddffe6fb40" providerId="AD" clId="Web-{76B1B322-AB84-4F39-A4E3-7C07DC7164A4}" dt="2023-11-17T03:36:11.234" v="459"/>
        <pc:sldMkLst>
          <pc:docMk/>
          <pc:sldMk cId="1829071547" sldId="281"/>
        </pc:sldMkLst>
        <pc:spChg chg="mod">
          <ac:chgData name="zeshan khan" userId="S::zeshan.khan@nu.edu.pk::860a7133-657c-43e7-a51a-16ddffe6fb40" providerId="AD" clId="Web-{76B1B322-AB84-4F39-A4E3-7C07DC7164A4}" dt="2023-11-17T03:36:11.234" v="459"/>
          <ac:spMkLst>
            <pc:docMk/>
            <pc:sldMk cId="1829071547" sldId="281"/>
            <ac:spMk id="2" creationId="{1916B871-05B3-965F-0962-D614FFA6B77A}"/>
          </ac:spMkLst>
        </pc:spChg>
        <pc:spChg chg="del mod">
          <ac:chgData name="zeshan khan" userId="S::zeshan.khan@nu.edu.pk::860a7133-657c-43e7-a51a-16ddffe6fb40" providerId="AD" clId="Web-{76B1B322-AB84-4F39-A4E3-7C07DC7164A4}" dt="2023-11-17T03:36:11.234" v="459"/>
          <ac:spMkLst>
            <pc:docMk/>
            <pc:sldMk cId="1829071547" sldId="281"/>
            <ac:spMk id="3" creationId="{FE620A0B-EB4D-33D6-D953-DF97E90601B5}"/>
          </ac:spMkLst>
        </pc:spChg>
        <pc:spChg chg="add">
          <ac:chgData name="zeshan khan" userId="S::zeshan.khan@nu.edu.pk::860a7133-657c-43e7-a51a-16ddffe6fb40" providerId="AD" clId="Web-{76B1B322-AB84-4F39-A4E3-7C07DC7164A4}" dt="2023-11-17T03:36:11.234" v="459"/>
          <ac:spMkLst>
            <pc:docMk/>
            <pc:sldMk cId="1829071547" sldId="281"/>
            <ac:spMk id="9" creationId="{BACC6370-2D7E-4714-9D71-7542949D7D5D}"/>
          </ac:spMkLst>
        </pc:spChg>
        <pc:spChg chg="add">
          <ac:chgData name="zeshan khan" userId="S::zeshan.khan@nu.edu.pk::860a7133-657c-43e7-a51a-16ddffe6fb40" providerId="AD" clId="Web-{76B1B322-AB84-4F39-A4E3-7C07DC7164A4}" dt="2023-11-17T03:36:11.234" v="459"/>
          <ac:spMkLst>
            <pc:docMk/>
            <pc:sldMk cId="1829071547" sldId="281"/>
            <ac:spMk id="11" creationId="{F68B3F68-107C-434F-AA38-110D5EA91B85}"/>
          </ac:spMkLst>
        </pc:spChg>
        <pc:spChg chg="add">
          <ac:chgData name="zeshan khan" userId="S::zeshan.khan@nu.edu.pk::860a7133-657c-43e7-a51a-16ddffe6fb40" providerId="AD" clId="Web-{76B1B322-AB84-4F39-A4E3-7C07DC7164A4}" dt="2023-11-17T03:36:11.234" v="459"/>
          <ac:spMkLst>
            <pc:docMk/>
            <pc:sldMk cId="1829071547" sldId="281"/>
            <ac:spMk id="13" creationId="{AAD0DBB9-1A4B-4391-81D4-CB19F9AB918A}"/>
          </ac:spMkLst>
        </pc:spChg>
        <pc:spChg chg="add">
          <ac:chgData name="zeshan khan" userId="S::zeshan.khan@nu.edu.pk::860a7133-657c-43e7-a51a-16ddffe6fb40" providerId="AD" clId="Web-{76B1B322-AB84-4F39-A4E3-7C07DC7164A4}" dt="2023-11-17T03:36:11.234" v="459"/>
          <ac:spMkLst>
            <pc:docMk/>
            <pc:sldMk cId="1829071547" sldId="281"/>
            <ac:spMk id="15" creationId="{063BBA22-50EA-4C4D-BE05-F1CE4E63AA56}"/>
          </ac:spMkLst>
        </pc:spChg>
        <pc:graphicFrameChg chg="add">
          <ac:chgData name="zeshan khan" userId="S::zeshan.khan@nu.edu.pk::860a7133-657c-43e7-a51a-16ddffe6fb40" providerId="AD" clId="Web-{76B1B322-AB84-4F39-A4E3-7C07DC7164A4}" dt="2023-11-17T03:36:11.234" v="459"/>
          <ac:graphicFrameMkLst>
            <pc:docMk/>
            <pc:sldMk cId="1829071547" sldId="281"/>
            <ac:graphicFrameMk id="5" creationId="{48A3EE68-702F-63CD-DC2E-8315F4CDDA82}"/>
          </ac:graphicFrameMkLst>
        </pc:graphicFrameChg>
      </pc:sldChg>
      <pc:sldChg chg="addSp modSp new mod setBg">
        <pc:chgData name="zeshan khan" userId="S::zeshan.khan@nu.edu.pk::860a7133-657c-43e7-a51a-16ddffe6fb40" providerId="AD" clId="Web-{76B1B322-AB84-4F39-A4E3-7C07DC7164A4}" dt="2023-11-17T03:40:38.885" v="461"/>
        <pc:sldMkLst>
          <pc:docMk/>
          <pc:sldMk cId="4160171748" sldId="282"/>
        </pc:sldMkLst>
        <pc:spChg chg="mod">
          <ac:chgData name="zeshan khan" userId="S::zeshan.khan@nu.edu.pk::860a7133-657c-43e7-a51a-16ddffe6fb40" providerId="AD" clId="Web-{76B1B322-AB84-4F39-A4E3-7C07DC7164A4}" dt="2023-11-17T03:40:38.885" v="461"/>
          <ac:spMkLst>
            <pc:docMk/>
            <pc:sldMk cId="4160171748" sldId="282"/>
            <ac:spMk id="2" creationId="{61944CFF-8A4C-C920-5307-3D87305DC918}"/>
          </ac:spMkLst>
        </pc:spChg>
        <pc:spChg chg="mod">
          <ac:chgData name="zeshan khan" userId="S::zeshan.khan@nu.edu.pk::860a7133-657c-43e7-a51a-16ddffe6fb40" providerId="AD" clId="Web-{76B1B322-AB84-4F39-A4E3-7C07DC7164A4}" dt="2023-11-17T03:40:38.885" v="461"/>
          <ac:spMkLst>
            <pc:docMk/>
            <pc:sldMk cId="4160171748" sldId="282"/>
            <ac:spMk id="3" creationId="{12F3383D-B86D-49E7-C4E8-53229F84B077}"/>
          </ac:spMkLst>
        </pc:spChg>
        <pc:spChg chg="add">
          <ac:chgData name="zeshan khan" userId="S::zeshan.khan@nu.edu.pk::860a7133-657c-43e7-a51a-16ddffe6fb40" providerId="AD" clId="Web-{76B1B322-AB84-4F39-A4E3-7C07DC7164A4}" dt="2023-11-17T03:40:38.885" v="461"/>
          <ac:spMkLst>
            <pc:docMk/>
            <pc:sldMk cId="4160171748" sldId="282"/>
            <ac:spMk id="9" creationId="{C0763A76-9F1C-4FC5-82B7-DD475DA461B2}"/>
          </ac:spMkLst>
        </pc:spChg>
        <pc:spChg chg="add">
          <ac:chgData name="zeshan khan" userId="S::zeshan.khan@nu.edu.pk::860a7133-657c-43e7-a51a-16ddffe6fb40" providerId="AD" clId="Web-{76B1B322-AB84-4F39-A4E3-7C07DC7164A4}" dt="2023-11-17T03:40:38.885" v="461"/>
          <ac:spMkLst>
            <pc:docMk/>
            <pc:sldMk cId="4160171748" sldId="282"/>
            <ac:spMk id="11" creationId="{E81BF4F6-F2CF-4984-9D14-D6966D92F99F}"/>
          </ac:spMkLst>
        </pc:spChg>
        <pc:picChg chg="add">
          <ac:chgData name="zeshan khan" userId="S::zeshan.khan@nu.edu.pk::860a7133-657c-43e7-a51a-16ddffe6fb40" providerId="AD" clId="Web-{76B1B322-AB84-4F39-A4E3-7C07DC7164A4}" dt="2023-11-17T03:40:38.885" v="461"/>
          <ac:picMkLst>
            <pc:docMk/>
            <pc:sldMk cId="4160171748" sldId="282"/>
            <ac:picMk id="5" creationId="{C2058A3A-EF70-DB77-AB9A-AF67109380F8}"/>
          </ac:picMkLst>
        </pc:picChg>
      </pc:sldChg>
      <pc:sldChg chg="modSp new">
        <pc:chgData name="zeshan khan" userId="S::zeshan.khan@nu.edu.pk::860a7133-657c-43e7-a51a-16ddffe6fb40" providerId="AD" clId="Web-{76B1B322-AB84-4F39-A4E3-7C07DC7164A4}" dt="2023-11-17T03:21:33.212" v="388" actId="20577"/>
        <pc:sldMkLst>
          <pc:docMk/>
          <pc:sldMk cId="1642832461" sldId="283"/>
        </pc:sldMkLst>
        <pc:spChg chg="mod">
          <ac:chgData name="zeshan khan" userId="S::zeshan.khan@nu.edu.pk::860a7133-657c-43e7-a51a-16ddffe6fb40" providerId="AD" clId="Web-{76B1B322-AB84-4F39-A4E3-7C07DC7164A4}" dt="2023-11-17T03:19:45.083" v="346" actId="20577"/>
          <ac:spMkLst>
            <pc:docMk/>
            <pc:sldMk cId="1642832461" sldId="283"/>
            <ac:spMk id="2" creationId="{BCD6C454-F92F-79C1-EA9C-A75D9B5BF64A}"/>
          </ac:spMkLst>
        </pc:spChg>
        <pc:spChg chg="mod">
          <ac:chgData name="zeshan khan" userId="S::zeshan.khan@nu.edu.pk::860a7133-657c-43e7-a51a-16ddffe6fb40" providerId="AD" clId="Web-{76B1B322-AB84-4F39-A4E3-7C07DC7164A4}" dt="2023-11-17T03:21:33.212" v="388" actId="20577"/>
          <ac:spMkLst>
            <pc:docMk/>
            <pc:sldMk cId="1642832461" sldId="283"/>
            <ac:spMk id="3" creationId="{EFCE69CE-0705-E87A-99A8-7F2AA0424E98}"/>
          </ac:spMkLst>
        </pc:spChg>
      </pc:sldChg>
      <pc:sldChg chg="modSp new">
        <pc:chgData name="zeshan khan" userId="S::zeshan.khan@nu.edu.pk::860a7133-657c-43e7-a51a-16ddffe6fb40" providerId="AD" clId="Web-{76B1B322-AB84-4F39-A4E3-7C07DC7164A4}" dt="2023-11-17T03:20:27.709" v="370" actId="20577"/>
        <pc:sldMkLst>
          <pc:docMk/>
          <pc:sldMk cId="3698125782" sldId="284"/>
        </pc:sldMkLst>
        <pc:spChg chg="mod">
          <ac:chgData name="zeshan khan" userId="S::zeshan.khan@nu.edu.pk::860a7133-657c-43e7-a51a-16ddffe6fb40" providerId="AD" clId="Web-{76B1B322-AB84-4F39-A4E3-7C07DC7164A4}" dt="2023-11-17T03:19:50.458" v="356" actId="20577"/>
          <ac:spMkLst>
            <pc:docMk/>
            <pc:sldMk cId="3698125782" sldId="284"/>
            <ac:spMk id="2" creationId="{463E7F74-5536-72FA-55EE-7C23800317E6}"/>
          </ac:spMkLst>
        </pc:spChg>
        <pc:spChg chg="mod">
          <ac:chgData name="zeshan khan" userId="S::zeshan.khan@nu.edu.pk::860a7133-657c-43e7-a51a-16ddffe6fb40" providerId="AD" clId="Web-{76B1B322-AB84-4F39-A4E3-7C07DC7164A4}" dt="2023-11-17T03:20:27.709" v="370" actId="20577"/>
          <ac:spMkLst>
            <pc:docMk/>
            <pc:sldMk cId="3698125782" sldId="284"/>
            <ac:spMk id="3" creationId="{4CFE64C9-E74D-A9E2-25F0-E7ACE065B751}"/>
          </ac:spMkLst>
        </pc:spChg>
      </pc:sldChg>
      <pc:sldChg chg="modSp new">
        <pc:chgData name="zeshan khan" userId="S::zeshan.khan@nu.edu.pk::860a7133-657c-43e7-a51a-16ddffe6fb40" providerId="AD" clId="Web-{76B1B322-AB84-4F39-A4E3-7C07DC7164A4}" dt="2023-11-17T03:22:58.246" v="414" actId="20577"/>
        <pc:sldMkLst>
          <pc:docMk/>
          <pc:sldMk cId="4243021352" sldId="285"/>
        </pc:sldMkLst>
        <pc:spChg chg="mod">
          <ac:chgData name="zeshan khan" userId="S::zeshan.khan@nu.edu.pk::860a7133-657c-43e7-a51a-16ddffe6fb40" providerId="AD" clId="Web-{76B1B322-AB84-4F39-A4E3-7C07DC7164A4}" dt="2023-11-17T03:21:56.557" v="397" actId="20577"/>
          <ac:spMkLst>
            <pc:docMk/>
            <pc:sldMk cId="4243021352" sldId="285"/>
            <ac:spMk id="2" creationId="{2138BA90-C7F1-C000-ED7D-8B54E4C359DA}"/>
          </ac:spMkLst>
        </pc:spChg>
        <pc:spChg chg="mod">
          <ac:chgData name="zeshan khan" userId="S::zeshan.khan@nu.edu.pk::860a7133-657c-43e7-a51a-16ddffe6fb40" providerId="AD" clId="Web-{76B1B322-AB84-4F39-A4E3-7C07DC7164A4}" dt="2023-11-17T03:22:58.246" v="414" actId="20577"/>
          <ac:spMkLst>
            <pc:docMk/>
            <pc:sldMk cId="4243021352" sldId="285"/>
            <ac:spMk id="3" creationId="{6239FDE4-B9A1-0AB9-1906-9F7C0FDF2374}"/>
          </ac:spMkLst>
        </pc:spChg>
      </pc:sldChg>
      <pc:sldChg chg="modSp new ord">
        <pc:chgData name="zeshan khan" userId="S::zeshan.khan@nu.edu.pk::860a7133-657c-43e7-a51a-16ddffe6fb40" providerId="AD" clId="Web-{76B1B322-AB84-4F39-A4E3-7C07DC7164A4}" dt="2023-11-17T03:23:39.342" v="423"/>
        <pc:sldMkLst>
          <pc:docMk/>
          <pc:sldMk cId="42953398" sldId="286"/>
        </pc:sldMkLst>
        <pc:spChg chg="mod">
          <ac:chgData name="zeshan khan" userId="S::zeshan.khan@nu.edu.pk::860a7133-657c-43e7-a51a-16ddffe6fb40" providerId="AD" clId="Web-{76B1B322-AB84-4F39-A4E3-7C07DC7164A4}" dt="2023-11-17T03:23:36.389" v="422" actId="20577"/>
          <ac:spMkLst>
            <pc:docMk/>
            <pc:sldMk cId="42953398" sldId="286"/>
            <ac:spMk id="2" creationId="{5D182C9E-2E8F-D080-ED89-727EA5C5D778}"/>
          </ac:spMkLst>
        </pc:spChg>
        <pc:spChg chg="mod">
          <ac:chgData name="zeshan khan" userId="S::zeshan.khan@nu.edu.pk::860a7133-657c-43e7-a51a-16ddffe6fb40" providerId="AD" clId="Web-{76B1B322-AB84-4F39-A4E3-7C07DC7164A4}" dt="2023-11-17T03:23:33.888" v="416" actId="20577"/>
          <ac:spMkLst>
            <pc:docMk/>
            <pc:sldMk cId="42953398" sldId="286"/>
            <ac:spMk id="3" creationId="{7882C0EB-354D-DC4A-A110-0E60188A929B}"/>
          </ac:spMkLst>
        </pc:spChg>
      </pc:sldChg>
    </pc:docChg>
  </pc:docChgLst>
  <pc:docChgLst>
    <pc:chgData name="zeshan khan" userId="S::zeshan.khan@nu.edu.pk::860a7133-657c-43e7-a51a-16ddffe6fb40" providerId="AD" clId="Web-{FC66C7E1-84BF-AF65-85D5-99611B30DC32}"/>
    <pc:docChg chg="addSld delSld modSld">
      <pc:chgData name="zeshan khan" userId="S::zeshan.khan@nu.edu.pk::860a7133-657c-43e7-a51a-16ddffe6fb40" providerId="AD" clId="Web-{FC66C7E1-84BF-AF65-85D5-99611B30DC32}" dt="2023-11-22T18:37:28.759" v="85"/>
      <pc:docMkLst>
        <pc:docMk/>
      </pc:docMkLst>
      <pc:sldChg chg="addSp delSp modSp">
        <pc:chgData name="zeshan khan" userId="S::zeshan.khan@nu.edu.pk::860a7133-657c-43e7-a51a-16ddffe6fb40" providerId="AD" clId="Web-{FC66C7E1-84BF-AF65-85D5-99611B30DC32}" dt="2023-11-22T18:08:35.667" v="40"/>
        <pc:sldMkLst>
          <pc:docMk/>
          <pc:sldMk cId="2288515906" sldId="261"/>
        </pc:sldMkLst>
        <pc:spChg chg="mod">
          <ac:chgData name="zeshan khan" userId="S::zeshan.khan@nu.edu.pk::860a7133-657c-43e7-a51a-16ddffe6fb40" providerId="AD" clId="Web-{FC66C7E1-84BF-AF65-85D5-99611B30DC32}" dt="2023-11-22T18:08:35.667" v="40"/>
          <ac:spMkLst>
            <pc:docMk/>
            <pc:sldMk cId="2288515906" sldId="261"/>
            <ac:spMk id="2" creationId="{9617474E-C3ED-CE02-543C-8B2330C98626}"/>
          </ac:spMkLst>
        </pc:spChg>
        <pc:spChg chg="mod">
          <ac:chgData name="zeshan khan" userId="S::zeshan.khan@nu.edu.pk::860a7133-657c-43e7-a51a-16ddffe6fb40" providerId="AD" clId="Web-{FC66C7E1-84BF-AF65-85D5-99611B30DC32}" dt="2023-11-22T18:08:35.667" v="40"/>
          <ac:spMkLst>
            <pc:docMk/>
            <pc:sldMk cId="2288515906" sldId="261"/>
            <ac:spMk id="3" creationId="{D8D8B664-7E4A-1662-F314-EC531D92FDBD}"/>
          </ac:spMkLst>
        </pc:spChg>
        <pc:spChg chg="del">
          <ac:chgData name="zeshan khan" userId="S::zeshan.khan@nu.edu.pk::860a7133-657c-43e7-a51a-16ddffe6fb40" providerId="AD" clId="Web-{FC66C7E1-84BF-AF65-85D5-99611B30DC32}" dt="2023-11-22T18:08:35.667" v="40"/>
          <ac:spMkLst>
            <pc:docMk/>
            <pc:sldMk cId="2288515906" sldId="261"/>
            <ac:spMk id="9" creationId="{7C432AFE-B3D2-4BFF-BF8F-96C27AFF1AC7}"/>
          </ac:spMkLst>
        </pc:spChg>
        <pc:spChg chg="del">
          <ac:chgData name="zeshan khan" userId="S::zeshan.khan@nu.edu.pk::860a7133-657c-43e7-a51a-16ddffe6fb40" providerId="AD" clId="Web-{FC66C7E1-84BF-AF65-85D5-99611B30DC32}" dt="2023-11-22T18:08:35.667" v="40"/>
          <ac:spMkLst>
            <pc:docMk/>
            <pc:sldMk cId="2288515906" sldId="261"/>
            <ac:spMk id="11" creationId="{AF2F604E-43BE-4DC3-B983-E071523364F8}"/>
          </ac:spMkLst>
        </pc:spChg>
        <pc:spChg chg="del">
          <ac:chgData name="zeshan khan" userId="S::zeshan.khan@nu.edu.pk::860a7133-657c-43e7-a51a-16ddffe6fb40" providerId="AD" clId="Web-{FC66C7E1-84BF-AF65-85D5-99611B30DC32}" dt="2023-11-22T18:08:35.667" v="40"/>
          <ac:spMkLst>
            <pc:docMk/>
            <pc:sldMk cId="2288515906" sldId="261"/>
            <ac:spMk id="13" creationId="{08C9B587-E65E-4B52-B37C-ABEBB6E87928}"/>
          </ac:spMkLst>
        </pc:spChg>
        <pc:spChg chg="add">
          <ac:chgData name="zeshan khan" userId="S::zeshan.khan@nu.edu.pk::860a7133-657c-43e7-a51a-16ddffe6fb40" providerId="AD" clId="Web-{FC66C7E1-84BF-AF65-85D5-99611B30DC32}" dt="2023-11-22T18:08:35.667" v="40"/>
          <ac:spMkLst>
            <pc:docMk/>
            <pc:sldMk cId="2288515906" sldId="261"/>
            <ac:spMk id="18" creationId="{257363FD-7E77-4145-9483-331A807ADF0E}"/>
          </ac:spMkLst>
        </pc:spChg>
        <pc:picChg chg="mod">
          <ac:chgData name="zeshan khan" userId="S::zeshan.khan@nu.edu.pk::860a7133-657c-43e7-a51a-16ddffe6fb40" providerId="AD" clId="Web-{FC66C7E1-84BF-AF65-85D5-99611B30DC32}" dt="2023-11-22T18:08:35.667" v="40"/>
          <ac:picMkLst>
            <pc:docMk/>
            <pc:sldMk cId="2288515906" sldId="261"/>
            <ac:picMk id="5" creationId="{53EAFE56-C270-6F60-1785-B203CC87A516}"/>
          </ac:picMkLst>
        </pc:picChg>
      </pc:sldChg>
      <pc:sldChg chg="addSp delSp modSp mod setBg">
        <pc:chgData name="zeshan khan" userId="S::zeshan.khan@nu.edu.pk::860a7133-657c-43e7-a51a-16ddffe6fb40" providerId="AD" clId="Web-{FC66C7E1-84BF-AF65-85D5-99611B30DC32}" dt="2023-11-22T18:37:28.759" v="85"/>
        <pc:sldMkLst>
          <pc:docMk/>
          <pc:sldMk cId="2802256979" sldId="272"/>
        </pc:sldMkLst>
        <pc:spChg chg="mod">
          <ac:chgData name="zeshan khan" userId="S::zeshan.khan@nu.edu.pk::860a7133-657c-43e7-a51a-16ddffe6fb40" providerId="AD" clId="Web-{FC66C7E1-84BF-AF65-85D5-99611B30DC32}" dt="2023-11-22T18:37:28.759" v="85"/>
          <ac:spMkLst>
            <pc:docMk/>
            <pc:sldMk cId="2802256979" sldId="272"/>
            <ac:spMk id="2" creationId="{F5D1358B-2007-6E4A-5F0D-F762490753E4}"/>
          </ac:spMkLst>
        </pc:spChg>
        <pc:spChg chg="del">
          <ac:chgData name="zeshan khan" userId="S::zeshan.khan@nu.edu.pk::860a7133-657c-43e7-a51a-16ddffe6fb40" providerId="AD" clId="Web-{FC66C7E1-84BF-AF65-85D5-99611B30DC32}" dt="2023-11-22T18:37:28.759" v="85"/>
          <ac:spMkLst>
            <pc:docMk/>
            <pc:sldMk cId="2802256979" sldId="272"/>
            <ac:spMk id="3" creationId="{22725F81-13B6-88DD-EAB9-49FD51A3EA7C}"/>
          </ac:spMkLst>
        </pc:spChg>
        <pc:spChg chg="add">
          <ac:chgData name="zeshan khan" userId="S::zeshan.khan@nu.edu.pk::860a7133-657c-43e7-a51a-16ddffe6fb40" providerId="AD" clId="Web-{FC66C7E1-84BF-AF65-85D5-99611B30DC32}" dt="2023-11-22T18:37:28.759" v="85"/>
          <ac:spMkLst>
            <pc:docMk/>
            <pc:sldMk cId="2802256979" sldId="272"/>
            <ac:spMk id="9" creationId="{2E442304-DDBD-4F7B-8017-36BCC863FB40}"/>
          </ac:spMkLst>
        </pc:spChg>
        <pc:spChg chg="add">
          <ac:chgData name="zeshan khan" userId="S::zeshan.khan@nu.edu.pk::860a7133-657c-43e7-a51a-16ddffe6fb40" providerId="AD" clId="Web-{FC66C7E1-84BF-AF65-85D5-99611B30DC32}" dt="2023-11-22T18:37:28.759" v="85"/>
          <ac:spMkLst>
            <pc:docMk/>
            <pc:sldMk cId="2802256979" sldId="272"/>
            <ac:spMk id="11" creationId="{5E107275-3853-46FD-A241-DE4355A42675}"/>
          </ac:spMkLst>
        </pc:spChg>
        <pc:graphicFrameChg chg="add">
          <ac:chgData name="zeshan khan" userId="S::zeshan.khan@nu.edu.pk::860a7133-657c-43e7-a51a-16ddffe6fb40" providerId="AD" clId="Web-{FC66C7E1-84BF-AF65-85D5-99611B30DC32}" dt="2023-11-22T18:37:28.759" v="85"/>
          <ac:graphicFrameMkLst>
            <pc:docMk/>
            <pc:sldMk cId="2802256979" sldId="272"/>
            <ac:graphicFrameMk id="5" creationId="{5FDAD420-802A-8A05-4C45-2BEDCD073A01}"/>
          </ac:graphicFrameMkLst>
        </pc:graphicFrameChg>
      </pc:sldChg>
      <pc:sldChg chg="addSp delSp modSp">
        <pc:chgData name="zeshan khan" userId="S::zeshan.khan@nu.edu.pk::860a7133-657c-43e7-a51a-16ddffe6fb40" providerId="AD" clId="Web-{FC66C7E1-84BF-AF65-85D5-99611B30DC32}" dt="2023-11-22T18:08:24.198" v="39"/>
        <pc:sldMkLst>
          <pc:docMk/>
          <pc:sldMk cId="1829071547" sldId="281"/>
        </pc:sldMkLst>
        <pc:spChg chg="mod">
          <ac:chgData name="zeshan khan" userId="S::zeshan.khan@nu.edu.pk::860a7133-657c-43e7-a51a-16ddffe6fb40" providerId="AD" clId="Web-{FC66C7E1-84BF-AF65-85D5-99611B30DC32}" dt="2023-11-22T18:08:24.198" v="39"/>
          <ac:spMkLst>
            <pc:docMk/>
            <pc:sldMk cId="1829071547" sldId="281"/>
            <ac:spMk id="2" creationId="{1916B871-05B3-965F-0962-D614FFA6B77A}"/>
          </ac:spMkLst>
        </pc:spChg>
        <pc:spChg chg="del">
          <ac:chgData name="zeshan khan" userId="S::zeshan.khan@nu.edu.pk::860a7133-657c-43e7-a51a-16ddffe6fb40" providerId="AD" clId="Web-{FC66C7E1-84BF-AF65-85D5-99611B30DC32}" dt="2023-11-22T18:08:24.198" v="39"/>
          <ac:spMkLst>
            <pc:docMk/>
            <pc:sldMk cId="1829071547" sldId="281"/>
            <ac:spMk id="9" creationId="{BACC6370-2D7E-4714-9D71-7542949D7D5D}"/>
          </ac:spMkLst>
        </pc:spChg>
        <pc:spChg chg="del">
          <ac:chgData name="zeshan khan" userId="S::zeshan.khan@nu.edu.pk::860a7133-657c-43e7-a51a-16ddffe6fb40" providerId="AD" clId="Web-{FC66C7E1-84BF-AF65-85D5-99611B30DC32}" dt="2023-11-22T18:08:24.198" v="39"/>
          <ac:spMkLst>
            <pc:docMk/>
            <pc:sldMk cId="1829071547" sldId="281"/>
            <ac:spMk id="11" creationId="{F68B3F68-107C-434F-AA38-110D5EA91B85}"/>
          </ac:spMkLst>
        </pc:spChg>
        <pc:spChg chg="del">
          <ac:chgData name="zeshan khan" userId="S::zeshan.khan@nu.edu.pk::860a7133-657c-43e7-a51a-16ddffe6fb40" providerId="AD" clId="Web-{FC66C7E1-84BF-AF65-85D5-99611B30DC32}" dt="2023-11-22T18:08:24.198" v="39"/>
          <ac:spMkLst>
            <pc:docMk/>
            <pc:sldMk cId="1829071547" sldId="281"/>
            <ac:spMk id="13" creationId="{AAD0DBB9-1A4B-4391-81D4-CB19F9AB918A}"/>
          </ac:spMkLst>
        </pc:spChg>
        <pc:spChg chg="del">
          <ac:chgData name="zeshan khan" userId="S::zeshan.khan@nu.edu.pk::860a7133-657c-43e7-a51a-16ddffe6fb40" providerId="AD" clId="Web-{FC66C7E1-84BF-AF65-85D5-99611B30DC32}" dt="2023-11-22T18:08:24.198" v="39"/>
          <ac:spMkLst>
            <pc:docMk/>
            <pc:sldMk cId="1829071547" sldId="281"/>
            <ac:spMk id="15" creationId="{063BBA22-50EA-4C4D-BE05-F1CE4E63AA56}"/>
          </ac:spMkLst>
        </pc:spChg>
        <pc:spChg chg="add">
          <ac:chgData name="zeshan khan" userId="S::zeshan.khan@nu.edu.pk::860a7133-657c-43e7-a51a-16ddffe6fb40" providerId="AD" clId="Web-{FC66C7E1-84BF-AF65-85D5-99611B30DC32}" dt="2023-11-22T18:08:24.198" v="39"/>
          <ac:spMkLst>
            <pc:docMk/>
            <pc:sldMk cId="1829071547" sldId="281"/>
            <ac:spMk id="20" creationId="{257363FD-7E77-4145-9483-331A807ADF0E}"/>
          </ac:spMkLst>
        </pc:spChg>
        <pc:graphicFrameChg chg="mod modGraphic">
          <ac:chgData name="zeshan khan" userId="S::zeshan.khan@nu.edu.pk::860a7133-657c-43e7-a51a-16ddffe6fb40" providerId="AD" clId="Web-{FC66C7E1-84BF-AF65-85D5-99611B30DC32}" dt="2023-11-22T18:08:24.198" v="39"/>
          <ac:graphicFrameMkLst>
            <pc:docMk/>
            <pc:sldMk cId="1829071547" sldId="281"/>
            <ac:graphicFrameMk id="5" creationId="{48A3EE68-702F-63CD-DC2E-8315F4CDDA82}"/>
          </ac:graphicFrameMkLst>
        </pc:graphicFrameChg>
      </pc:sldChg>
      <pc:sldChg chg="addSp delSp modSp">
        <pc:chgData name="zeshan khan" userId="S::zeshan.khan@nu.edu.pk::860a7133-657c-43e7-a51a-16ddffe6fb40" providerId="AD" clId="Web-{FC66C7E1-84BF-AF65-85D5-99611B30DC32}" dt="2023-11-22T18:08:44.386" v="41"/>
        <pc:sldMkLst>
          <pc:docMk/>
          <pc:sldMk cId="4160171748" sldId="282"/>
        </pc:sldMkLst>
        <pc:spChg chg="mod">
          <ac:chgData name="zeshan khan" userId="S::zeshan.khan@nu.edu.pk::860a7133-657c-43e7-a51a-16ddffe6fb40" providerId="AD" clId="Web-{FC66C7E1-84BF-AF65-85D5-99611B30DC32}" dt="2023-11-22T18:08:44.386" v="41"/>
          <ac:spMkLst>
            <pc:docMk/>
            <pc:sldMk cId="4160171748" sldId="282"/>
            <ac:spMk id="2" creationId="{61944CFF-8A4C-C920-5307-3D87305DC918}"/>
          </ac:spMkLst>
        </pc:spChg>
        <pc:spChg chg="mod">
          <ac:chgData name="zeshan khan" userId="S::zeshan.khan@nu.edu.pk::860a7133-657c-43e7-a51a-16ddffe6fb40" providerId="AD" clId="Web-{FC66C7E1-84BF-AF65-85D5-99611B30DC32}" dt="2023-11-22T18:08:44.386" v="41"/>
          <ac:spMkLst>
            <pc:docMk/>
            <pc:sldMk cId="4160171748" sldId="282"/>
            <ac:spMk id="3" creationId="{12F3383D-B86D-49E7-C4E8-53229F84B077}"/>
          </ac:spMkLst>
        </pc:spChg>
        <pc:spChg chg="del">
          <ac:chgData name="zeshan khan" userId="S::zeshan.khan@nu.edu.pk::860a7133-657c-43e7-a51a-16ddffe6fb40" providerId="AD" clId="Web-{FC66C7E1-84BF-AF65-85D5-99611B30DC32}" dt="2023-11-22T18:08:44.386" v="41"/>
          <ac:spMkLst>
            <pc:docMk/>
            <pc:sldMk cId="4160171748" sldId="282"/>
            <ac:spMk id="9" creationId="{C0763A76-9F1C-4FC5-82B7-DD475DA461B2}"/>
          </ac:spMkLst>
        </pc:spChg>
        <pc:spChg chg="del">
          <ac:chgData name="zeshan khan" userId="S::zeshan.khan@nu.edu.pk::860a7133-657c-43e7-a51a-16ddffe6fb40" providerId="AD" clId="Web-{FC66C7E1-84BF-AF65-85D5-99611B30DC32}" dt="2023-11-22T18:08:44.386" v="41"/>
          <ac:spMkLst>
            <pc:docMk/>
            <pc:sldMk cId="4160171748" sldId="282"/>
            <ac:spMk id="11" creationId="{E81BF4F6-F2CF-4984-9D14-D6966D92F99F}"/>
          </ac:spMkLst>
        </pc:spChg>
        <pc:spChg chg="add">
          <ac:chgData name="zeshan khan" userId="S::zeshan.khan@nu.edu.pk::860a7133-657c-43e7-a51a-16ddffe6fb40" providerId="AD" clId="Web-{FC66C7E1-84BF-AF65-85D5-99611B30DC32}" dt="2023-11-22T18:08:44.386" v="41"/>
          <ac:spMkLst>
            <pc:docMk/>
            <pc:sldMk cId="4160171748" sldId="282"/>
            <ac:spMk id="16" creationId="{743AA782-23D1-4521-8CAD-47662984AA08}"/>
          </ac:spMkLst>
        </pc:spChg>
        <pc:spChg chg="add">
          <ac:chgData name="zeshan khan" userId="S::zeshan.khan@nu.edu.pk::860a7133-657c-43e7-a51a-16ddffe6fb40" providerId="AD" clId="Web-{FC66C7E1-84BF-AF65-85D5-99611B30DC32}" dt="2023-11-22T18:08:44.386" v="41"/>
          <ac:spMkLst>
            <pc:docMk/>
            <pc:sldMk cId="4160171748" sldId="282"/>
            <ac:spMk id="18" creationId="{650D18FE-0824-4A46-B22C-A86B52E5780A}"/>
          </ac:spMkLst>
        </pc:spChg>
        <pc:picChg chg="mod">
          <ac:chgData name="zeshan khan" userId="S::zeshan.khan@nu.edu.pk::860a7133-657c-43e7-a51a-16ddffe6fb40" providerId="AD" clId="Web-{FC66C7E1-84BF-AF65-85D5-99611B30DC32}" dt="2023-11-22T18:08:44.386" v="41"/>
          <ac:picMkLst>
            <pc:docMk/>
            <pc:sldMk cId="4160171748" sldId="282"/>
            <ac:picMk id="5" creationId="{C2058A3A-EF70-DB77-AB9A-AF67109380F8}"/>
          </ac:picMkLst>
        </pc:picChg>
      </pc:sldChg>
      <pc:sldChg chg="modSp">
        <pc:chgData name="zeshan khan" userId="S::zeshan.khan@nu.edu.pk::860a7133-657c-43e7-a51a-16ddffe6fb40" providerId="AD" clId="Web-{FC66C7E1-84BF-AF65-85D5-99611B30DC32}" dt="2023-11-22T18:35:31.629" v="84" actId="20577"/>
        <pc:sldMkLst>
          <pc:docMk/>
          <pc:sldMk cId="3516090938" sldId="293"/>
        </pc:sldMkLst>
        <pc:spChg chg="mod">
          <ac:chgData name="zeshan khan" userId="S::zeshan.khan@nu.edu.pk::860a7133-657c-43e7-a51a-16ddffe6fb40" providerId="AD" clId="Web-{FC66C7E1-84BF-AF65-85D5-99611B30DC32}" dt="2023-11-22T18:35:31.629" v="84" actId="20577"/>
          <ac:spMkLst>
            <pc:docMk/>
            <pc:sldMk cId="3516090938" sldId="293"/>
            <ac:spMk id="3" creationId="{065DBE00-3FDD-4C47-BA0F-39BACE2CB1DB}"/>
          </ac:spMkLst>
        </pc:spChg>
      </pc:sldChg>
      <pc:sldChg chg="addSp modSp mod setBg">
        <pc:chgData name="zeshan khan" userId="S::zeshan.khan@nu.edu.pk::860a7133-657c-43e7-a51a-16ddffe6fb40" providerId="AD" clId="Web-{FC66C7E1-84BF-AF65-85D5-99611B30DC32}" dt="2023-11-22T18:06:45.944" v="34"/>
        <pc:sldMkLst>
          <pc:docMk/>
          <pc:sldMk cId="3601269384" sldId="294"/>
        </pc:sldMkLst>
        <pc:spChg chg="mod">
          <ac:chgData name="zeshan khan" userId="S::zeshan.khan@nu.edu.pk::860a7133-657c-43e7-a51a-16ddffe6fb40" providerId="AD" clId="Web-{FC66C7E1-84BF-AF65-85D5-99611B30DC32}" dt="2023-11-22T18:06:45.944" v="34"/>
          <ac:spMkLst>
            <pc:docMk/>
            <pc:sldMk cId="3601269384" sldId="294"/>
            <ac:spMk id="2" creationId="{74AFD99B-D847-F0D1-7180-46C23D8FC413}"/>
          </ac:spMkLst>
        </pc:spChg>
        <pc:spChg chg="mod">
          <ac:chgData name="zeshan khan" userId="S::zeshan.khan@nu.edu.pk::860a7133-657c-43e7-a51a-16ddffe6fb40" providerId="AD" clId="Web-{FC66C7E1-84BF-AF65-85D5-99611B30DC32}" dt="2023-11-22T18:06:45.944" v="34"/>
          <ac:spMkLst>
            <pc:docMk/>
            <pc:sldMk cId="3601269384" sldId="294"/>
            <ac:spMk id="3" creationId="{CF9C8B80-E1D5-DA5B-A499-BB7F5B81F928}"/>
          </ac:spMkLst>
        </pc:spChg>
        <pc:spChg chg="add">
          <ac:chgData name="zeshan khan" userId="S::zeshan.khan@nu.edu.pk::860a7133-657c-43e7-a51a-16ddffe6fb40" providerId="AD" clId="Web-{FC66C7E1-84BF-AF65-85D5-99611B30DC32}" dt="2023-11-22T18:06:45.944" v="34"/>
          <ac:spMkLst>
            <pc:docMk/>
            <pc:sldMk cId="3601269384" sldId="294"/>
            <ac:spMk id="9" creationId="{2C61293E-6EBE-43EF-A52C-9BEBFD7679D4}"/>
          </ac:spMkLst>
        </pc:spChg>
        <pc:spChg chg="add">
          <ac:chgData name="zeshan khan" userId="S::zeshan.khan@nu.edu.pk::860a7133-657c-43e7-a51a-16ddffe6fb40" providerId="AD" clId="Web-{FC66C7E1-84BF-AF65-85D5-99611B30DC32}" dt="2023-11-22T18:06:45.944" v="34"/>
          <ac:spMkLst>
            <pc:docMk/>
            <pc:sldMk cId="3601269384" sldId="294"/>
            <ac:spMk id="11" creationId="{21540236-BFD5-4A9D-8840-4703E7F76825}"/>
          </ac:spMkLst>
        </pc:spChg>
        <pc:picChg chg="add">
          <ac:chgData name="zeshan khan" userId="S::zeshan.khan@nu.edu.pk::860a7133-657c-43e7-a51a-16ddffe6fb40" providerId="AD" clId="Web-{FC66C7E1-84BF-AF65-85D5-99611B30DC32}" dt="2023-11-22T18:06:45.944" v="34"/>
          <ac:picMkLst>
            <pc:docMk/>
            <pc:sldMk cId="3601269384" sldId="294"/>
            <ac:picMk id="5" creationId="{2EE7E0B8-9D73-AD29-052F-1051E280F39B}"/>
          </ac:picMkLst>
        </pc:picChg>
      </pc:sldChg>
      <pc:sldChg chg="addSp modSp mod setBg">
        <pc:chgData name="zeshan khan" userId="S::zeshan.khan@nu.edu.pk::860a7133-657c-43e7-a51a-16ddffe6fb40" providerId="AD" clId="Web-{FC66C7E1-84BF-AF65-85D5-99611B30DC32}" dt="2023-11-22T18:07:01.976" v="36"/>
        <pc:sldMkLst>
          <pc:docMk/>
          <pc:sldMk cId="574438802" sldId="295"/>
        </pc:sldMkLst>
        <pc:spChg chg="mod">
          <ac:chgData name="zeshan khan" userId="S::zeshan.khan@nu.edu.pk::860a7133-657c-43e7-a51a-16ddffe6fb40" providerId="AD" clId="Web-{FC66C7E1-84BF-AF65-85D5-99611B30DC32}" dt="2023-11-22T18:07:01.976" v="36"/>
          <ac:spMkLst>
            <pc:docMk/>
            <pc:sldMk cId="574438802" sldId="295"/>
            <ac:spMk id="2" creationId="{50C89B07-8830-90F9-1E5F-D7EFDF8273D2}"/>
          </ac:spMkLst>
        </pc:spChg>
        <pc:spChg chg="mod">
          <ac:chgData name="zeshan khan" userId="S::zeshan.khan@nu.edu.pk::860a7133-657c-43e7-a51a-16ddffe6fb40" providerId="AD" clId="Web-{FC66C7E1-84BF-AF65-85D5-99611B30DC32}" dt="2023-11-22T18:07:01.976" v="36"/>
          <ac:spMkLst>
            <pc:docMk/>
            <pc:sldMk cId="574438802" sldId="295"/>
            <ac:spMk id="3" creationId="{A9E3CA2F-0E34-0958-31FE-149E135542A7}"/>
          </ac:spMkLst>
        </pc:spChg>
        <pc:spChg chg="add">
          <ac:chgData name="zeshan khan" userId="S::zeshan.khan@nu.edu.pk::860a7133-657c-43e7-a51a-16ddffe6fb40" providerId="AD" clId="Web-{FC66C7E1-84BF-AF65-85D5-99611B30DC32}" dt="2023-11-22T18:07:01.976" v="36"/>
          <ac:spMkLst>
            <pc:docMk/>
            <pc:sldMk cId="574438802" sldId="295"/>
            <ac:spMk id="8" creationId="{943CAA20-3569-4189-9E48-239A229A86CA}"/>
          </ac:spMkLst>
        </pc:spChg>
        <pc:spChg chg="add">
          <ac:chgData name="zeshan khan" userId="S::zeshan.khan@nu.edu.pk::860a7133-657c-43e7-a51a-16ddffe6fb40" providerId="AD" clId="Web-{FC66C7E1-84BF-AF65-85D5-99611B30DC32}" dt="2023-11-22T18:07:01.976" v="36"/>
          <ac:spMkLst>
            <pc:docMk/>
            <pc:sldMk cId="574438802" sldId="295"/>
            <ac:spMk id="10" creationId="{DA542B6D-E775-4832-91DC-2D20F857813A}"/>
          </ac:spMkLst>
        </pc:spChg>
      </pc:sldChg>
      <pc:sldChg chg="del">
        <pc:chgData name="zeshan khan" userId="S::zeshan.khan@nu.edu.pk::860a7133-657c-43e7-a51a-16ddffe6fb40" providerId="AD" clId="Web-{FC66C7E1-84BF-AF65-85D5-99611B30DC32}" dt="2023-11-22T18:07:49.212" v="38"/>
        <pc:sldMkLst>
          <pc:docMk/>
          <pc:sldMk cId="570876635" sldId="296"/>
        </pc:sldMkLst>
      </pc:sldChg>
      <pc:sldChg chg="modSp">
        <pc:chgData name="zeshan khan" userId="S::zeshan.khan@nu.edu.pk::860a7133-657c-43e7-a51a-16ddffe6fb40" providerId="AD" clId="Web-{FC66C7E1-84BF-AF65-85D5-99611B30DC32}" dt="2023-11-22T18:05:59.176" v="11" actId="20577"/>
        <pc:sldMkLst>
          <pc:docMk/>
          <pc:sldMk cId="1729150825" sldId="302"/>
        </pc:sldMkLst>
        <pc:spChg chg="mod">
          <ac:chgData name="zeshan khan" userId="S::zeshan.khan@nu.edu.pk::860a7133-657c-43e7-a51a-16ddffe6fb40" providerId="AD" clId="Web-{FC66C7E1-84BF-AF65-85D5-99611B30DC32}" dt="2023-11-22T18:05:59.176" v="11" actId="20577"/>
          <ac:spMkLst>
            <pc:docMk/>
            <pc:sldMk cId="1729150825" sldId="302"/>
            <ac:spMk id="3" creationId="{065DBE00-3FDD-4C47-BA0F-39BACE2CB1DB}"/>
          </ac:spMkLst>
        </pc:spChg>
      </pc:sldChg>
      <pc:sldChg chg="modSp">
        <pc:chgData name="zeshan khan" userId="S::zeshan.khan@nu.edu.pk::860a7133-657c-43e7-a51a-16ddffe6fb40" providerId="AD" clId="Web-{FC66C7E1-84BF-AF65-85D5-99611B30DC32}" dt="2023-11-22T18:06:15.099" v="26" actId="20577"/>
        <pc:sldMkLst>
          <pc:docMk/>
          <pc:sldMk cId="3296454727" sldId="303"/>
        </pc:sldMkLst>
        <pc:spChg chg="mod">
          <ac:chgData name="zeshan khan" userId="S::zeshan.khan@nu.edu.pk::860a7133-657c-43e7-a51a-16ddffe6fb40" providerId="AD" clId="Web-{FC66C7E1-84BF-AF65-85D5-99611B30DC32}" dt="2023-11-22T18:06:15.099" v="26" actId="20577"/>
          <ac:spMkLst>
            <pc:docMk/>
            <pc:sldMk cId="3296454727" sldId="303"/>
            <ac:spMk id="3" creationId="{CF9C8B80-E1D5-DA5B-A499-BB7F5B81F928}"/>
          </ac:spMkLst>
        </pc:spChg>
      </pc:sldChg>
      <pc:sldChg chg="modSp">
        <pc:chgData name="zeshan khan" userId="S::zeshan.khan@nu.edu.pk::860a7133-657c-43e7-a51a-16ddffe6fb40" providerId="AD" clId="Web-{FC66C7E1-84BF-AF65-85D5-99611B30DC32}" dt="2023-11-22T18:06:23.255" v="32" actId="20577"/>
        <pc:sldMkLst>
          <pc:docMk/>
          <pc:sldMk cId="2180411607" sldId="304"/>
        </pc:sldMkLst>
        <pc:spChg chg="mod">
          <ac:chgData name="zeshan khan" userId="S::zeshan.khan@nu.edu.pk::860a7133-657c-43e7-a51a-16ddffe6fb40" providerId="AD" clId="Web-{FC66C7E1-84BF-AF65-85D5-99611B30DC32}" dt="2023-11-22T18:06:23.255" v="32" actId="20577"/>
          <ac:spMkLst>
            <pc:docMk/>
            <pc:sldMk cId="2180411607" sldId="304"/>
            <ac:spMk id="3" creationId="{A9E3CA2F-0E34-0958-31FE-149E135542A7}"/>
          </ac:spMkLst>
        </pc:spChg>
      </pc:sldChg>
      <pc:sldChg chg="modSp">
        <pc:chgData name="zeshan khan" userId="S::zeshan.khan@nu.edu.pk::860a7133-657c-43e7-a51a-16ddffe6fb40" providerId="AD" clId="Web-{FC66C7E1-84BF-AF65-85D5-99611B30DC32}" dt="2023-11-22T18:27:52.359" v="70" actId="20577"/>
        <pc:sldMkLst>
          <pc:docMk/>
          <pc:sldMk cId="2547335678" sldId="308"/>
        </pc:sldMkLst>
        <pc:spChg chg="mod">
          <ac:chgData name="zeshan khan" userId="S::zeshan.khan@nu.edu.pk::860a7133-657c-43e7-a51a-16ddffe6fb40" providerId="AD" clId="Web-{FC66C7E1-84BF-AF65-85D5-99611B30DC32}" dt="2023-11-22T18:27:52.359" v="70" actId="20577"/>
          <ac:spMkLst>
            <pc:docMk/>
            <pc:sldMk cId="2547335678" sldId="308"/>
            <ac:spMk id="3" creationId="{B72345BA-057D-6830-53C4-0A8450AE9386}"/>
          </ac:spMkLst>
        </pc:spChg>
      </pc:sldChg>
      <pc:sldChg chg="addSp modSp mod setBg">
        <pc:chgData name="zeshan khan" userId="S::zeshan.khan@nu.edu.pk::860a7133-657c-43e7-a51a-16ddffe6fb40" providerId="AD" clId="Web-{FC66C7E1-84BF-AF65-85D5-99611B30DC32}" dt="2023-11-22T18:06:34.037" v="33"/>
        <pc:sldMkLst>
          <pc:docMk/>
          <pc:sldMk cId="4091572878" sldId="311"/>
        </pc:sldMkLst>
        <pc:spChg chg="mod">
          <ac:chgData name="zeshan khan" userId="S::zeshan.khan@nu.edu.pk::860a7133-657c-43e7-a51a-16ddffe6fb40" providerId="AD" clId="Web-{FC66C7E1-84BF-AF65-85D5-99611B30DC32}" dt="2023-11-22T18:06:34.037" v="33"/>
          <ac:spMkLst>
            <pc:docMk/>
            <pc:sldMk cId="4091572878" sldId="311"/>
            <ac:spMk id="2" creationId="{7498D8A5-5F1C-B511-37C2-710539EA1B46}"/>
          </ac:spMkLst>
        </pc:spChg>
        <pc:spChg chg="mod">
          <ac:chgData name="zeshan khan" userId="S::zeshan.khan@nu.edu.pk::860a7133-657c-43e7-a51a-16ddffe6fb40" providerId="AD" clId="Web-{FC66C7E1-84BF-AF65-85D5-99611B30DC32}" dt="2023-11-22T18:06:34.037" v="33"/>
          <ac:spMkLst>
            <pc:docMk/>
            <pc:sldMk cId="4091572878" sldId="311"/>
            <ac:spMk id="3" creationId="{F10D57AF-0084-A032-F5F7-9375BD7FD41C}"/>
          </ac:spMkLst>
        </pc:spChg>
        <pc:spChg chg="add">
          <ac:chgData name="zeshan khan" userId="S::zeshan.khan@nu.edu.pk::860a7133-657c-43e7-a51a-16ddffe6fb40" providerId="AD" clId="Web-{FC66C7E1-84BF-AF65-85D5-99611B30DC32}" dt="2023-11-22T18:06:34.037" v="33"/>
          <ac:spMkLst>
            <pc:docMk/>
            <pc:sldMk cId="4091572878" sldId="311"/>
            <ac:spMk id="8" creationId="{777A147A-9ED8-46B4-8660-1B3C2AA880B5}"/>
          </ac:spMkLst>
        </pc:spChg>
        <pc:spChg chg="add">
          <ac:chgData name="zeshan khan" userId="S::zeshan.khan@nu.edu.pk::860a7133-657c-43e7-a51a-16ddffe6fb40" providerId="AD" clId="Web-{FC66C7E1-84BF-AF65-85D5-99611B30DC32}" dt="2023-11-22T18:06:34.037" v="33"/>
          <ac:spMkLst>
            <pc:docMk/>
            <pc:sldMk cId="4091572878" sldId="311"/>
            <ac:spMk id="10" creationId="{5D6C15A0-C087-4593-8414-2B4EC1CDC3DE}"/>
          </ac:spMkLst>
        </pc:spChg>
      </pc:sldChg>
      <pc:sldChg chg="addSp modSp mod setBg">
        <pc:chgData name="zeshan khan" userId="S::zeshan.khan@nu.edu.pk::860a7133-657c-43e7-a51a-16ddffe6fb40" providerId="AD" clId="Web-{FC66C7E1-84BF-AF65-85D5-99611B30DC32}" dt="2023-11-22T18:06:56.350" v="35"/>
        <pc:sldMkLst>
          <pc:docMk/>
          <pc:sldMk cId="3624122281" sldId="312"/>
        </pc:sldMkLst>
        <pc:spChg chg="mod">
          <ac:chgData name="zeshan khan" userId="S::zeshan.khan@nu.edu.pk::860a7133-657c-43e7-a51a-16ddffe6fb40" providerId="AD" clId="Web-{FC66C7E1-84BF-AF65-85D5-99611B30DC32}" dt="2023-11-22T18:06:56.350" v="35"/>
          <ac:spMkLst>
            <pc:docMk/>
            <pc:sldMk cId="3624122281" sldId="312"/>
            <ac:spMk id="2" creationId="{2B2B8693-F5D5-B871-7131-2BA130DACE13}"/>
          </ac:spMkLst>
        </pc:spChg>
        <pc:spChg chg="mod">
          <ac:chgData name="zeshan khan" userId="S::zeshan.khan@nu.edu.pk::860a7133-657c-43e7-a51a-16ddffe6fb40" providerId="AD" clId="Web-{FC66C7E1-84BF-AF65-85D5-99611B30DC32}" dt="2023-11-22T18:06:56.350" v="35"/>
          <ac:spMkLst>
            <pc:docMk/>
            <pc:sldMk cId="3624122281" sldId="312"/>
            <ac:spMk id="3" creationId="{FD565265-BCD6-B71B-E3E4-0A7DE90E9C4E}"/>
          </ac:spMkLst>
        </pc:spChg>
        <pc:spChg chg="add">
          <ac:chgData name="zeshan khan" userId="S::zeshan.khan@nu.edu.pk::860a7133-657c-43e7-a51a-16ddffe6fb40" providerId="AD" clId="Web-{FC66C7E1-84BF-AF65-85D5-99611B30DC32}" dt="2023-11-22T18:06:56.350" v="35"/>
          <ac:spMkLst>
            <pc:docMk/>
            <pc:sldMk cId="3624122281" sldId="312"/>
            <ac:spMk id="8" creationId="{100EDD19-6802-4EC3-95CE-CFFAB042CFD6}"/>
          </ac:spMkLst>
        </pc:spChg>
        <pc:spChg chg="add">
          <ac:chgData name="zeshan khan" userId="S::zeshan.khan@nu.edu.pk::860a7133-657c-43e7-a51a-16ddffe6fb40" providerId="AD" clId="Web-{FC66C7E1-84BF-AF65-85D5-99611B30DC32}" dt="2023-11-22T18:06:56.350" v="35"/>
          <ac:spMkLst>
            <pc:docMk/>
            <pc:sldMk cId="3624122281" sldId="312"/>
            <ac:spMk id="10" creationId="{DB17E863-922E-4C26-BD64-E8FD41D28661}"/>
          </ac:spMkLst>
        </pc:spChg>
      </pc:sldChg>
      <pc:sldChg chg="addSp modSp mod setBg">
        <pc:chgData name="zeshan khan" userId="S::zeshan.khan@nu.edu.pk::860a7133-657c-43e7-a51a-16ddffe6fb40" providerId="AD" clId="Web-{FC66C7E1-84BF-AF65-85D5-99611B30DC32}" dt="2023-11-22T18:07:11.601" v="37"/>
        <pc:sldMkLst>
          <pc:docMk/>
          <pc:sldMk cId="924111739" sldId="313"/>
        </pc:sldMkLst>
        <pc:spChg chg="mod">
          <ac:chgData name="zeshan khan" userId="S::zeshan.khan@nu.edu.pk::860a7133-657c-43e7-a51a-16ddffe6fb40" providerId="AD" clId="Web-{FC66C7E1-84BF-AF65-85D5-99611B30DC32}" dt="2023-11-22T18:07:11.601" v="37"/>
          <ac:spMkLst>
            <pc:docMk/>
            <pc:sldMk cId="924111739" sldId="313"/>
            <ac:spMk id="2" creationId="{7B1D1B88-178A-7D02-0D32-7EC6A68C4655}"/>
          </ac:spMkLst>
        </pc:spChg>
        <pc:spChg chg="mod">
          <ac:chgData name="zeshan khan" userId="S::zeshan.khan@nu.edu.pk::860a7133-657c-43e7-a51a-16ddffe6fb40" providerId="AD" clId="Web-{FC66C7E1-84BF-AF65-85D5-99611B30DC32}" dt="2023-11-22T18:07:11.601" v="37"/>
          <ac:spMkLst>
            <pc:docMk/>
            <pc:sldMk cId="924111739" sldId="313"/>
            <ac:spMk id="3" creationId="{92E4700B-C0E3-9270-46A3-A3A8A50E6C46}"/>
          </ac:spMkLst>
        </pc:spChg>
        <pc:spChg chg="add">
          <ac:chgData name="zeshan khan" userId="S::zeshan.khan@nu.edu.pk::860a7133-657c-43e7-a51a-16ddffe6fb40" providerId="AD" clId="Web-{FC66C7E1-84BF-AF65-85D5-99611B30DC32}" dt="2023-11-22T18:07:11.601" v="37"/>
          <ac:spMkLst>
            <pc:docMk/>
            <pc:sldMk cId="924111739" sldId="313"/>
            <ac:spMk id="8" creationId="{100EDD19-6802-4EC3-95CE-CFFAB042CFD6}"/>
          </ac:spMkLst>
        </pc:spChg>
        <pc:spChg chg="add">
          <ac:chgData name="zeshan khan" userId="S::zeshan.khan@nu.edu.pk::860a7133-657c-43e7-a51a-16ddffe6fb40" providerId="AD" clId="Web-{FC66C7E1-84BF-AF65-85D5-99611B30DC32}" dt="2023-11-22T18:07:11.601" v="37"/>
          <ac:spMkLst>
            <pc:docMk/>
            <pc:sldMk cId="924111739" sldId="313"/>
            <ac:spMk id="10" creationId="{DB17E863-922E-4C26-BD64-E8FD41D28661}"/>
          </ac:spMkLst>
        </pc:spChg>
      </pc:sldChg>
      <pc:sldChg chg="addSp modSp new mod setBg modNotes">
        <pc:chgData name="zeshan khan" userId="S::zeshan.khan@nu.edu.pk::860a7133-657c-43e7-a51a-16ddffe6fb40" providerId="AD" clId="Web-{FC66C7E1-84BF-AF65-85D5-99611B30DC32}" dt="2023-11-22T18:26:40.231" v="68"/>
        <pc:sldMkLst>
          <pc:docMk/>
          <pc:sldMk cId="1708911737" sldId="314"/>
        </pc:sldMkLst>
        <pc:spChg chg="mod">
          <ac:chgData name="zeshan khan" userId="S::zeshan.khan@nu.edu.pk::860a7133-657c-43e7-a51a-16ddffe6fb40" providerId="AD" clId="Web-{FC66C7E1-84BF-AF65-85D5-99611B30DC32}" dt="2023-11-22T18:26:40.231" v="68"/>
          <ac:spMkLst>
            <pc:docMk/>
            <pc:sldMk cId="1708911737" sldId="314"/>
            <ac:spMk id="2" creationId="{24B62172-7DED-959A-A7FD-473AB68760CD}"/>
          </ac:spMkLst>
        </pc:spChg>
        <pc:spChg chg="mod">
          <ac:chgData name="zeshan khan" userId="S::zeshan.khan@nu.edu.pk::860a7133-657c-43e7-a51a-16ddffe6fb40" providerId="AD" clId="Web-{FC66C7E1-84BF-AF65-85D5-99611B30DC32}" dt="2023-11-22T18:26:40.231" v="68"/>
          <ac:spMkLst>
            <pc:docMk/>
            <pc:sldMk cId="1708911737" sldId="314"/>
            <ac:spMk id="3" creationId="{DA04DC31-1EB8-E283-2E2D-5128E7058D39}"/>
          </ac:spMkLst>
        </pc:spChg>
        <pc:spChg chg="add">
          <ac:chgData name="zeshan khan" userId="S::zeshan.khan@nu.edu.pk::860a7133-657c-43e7-a51a-16ddffe6fb40" providerId="AD" clId="Web-{FC66C7E1-84BF-AF65-85D5-99611B30DC32}" dt="2023-11-22T18:26:40.231" v="68"/>
          <ac:spMkLst>
            <pc:docMk/>
            <pc:sldMk cId="1708911737" sldId="314"/>
            <ac:spMk id="9" creationId="{2C61293E-6EBE-43EF-A52C-9BEBFD7679D4}"/>
          </ac:spMkLst>
        </pc:spChg>
        <pc:spChg chg="add">
          <ac:chgData name="zeshan khan" userId="S::zeshan.khan@nu.edu.pk::860a7133-657c-43e7-a51a-16ddffe6fb40" providerId="AD" clId="Web-{FC66C7E1-84BF-AF65-85D5-99611B30DC32}" dt="2023-11-22T18:26:40.231" v="68"/>
          <ac:spMkLst>
            <pc:docMk/>
            <pc:sldMk cId="1708911737" sldId="314"/>
            <ac:spMk id="11" creationId="{3FCFB1DE-0B7E-48CC-BA90-B2AB0889F9D6}"/>
          </ac:spMkLst>
        </pc:spChg>
        <pc:picChg chg="add">
          <ac:chgData name="zeshan khan" userId="S::zeshan.khan@nu.edu.pk::860a7133-657c-43e7-a51a-16ddffe6fb40" providerId="AD" clId="Web-{FC66C7E1-84BF-AF65-85D5-99611B30DC32}" dt="2023-11-22T18:26:40.231" v="68"/>
          <ac:picMkLst>
            <pc:docMk/>
            <pc:sldMk cId="1708911737" sldId="314"/>
            <ac:picMk id="5" creationId="{6D032139-EE9F-DD5B-3175-C7DF9838AE28}"/>
          </ac:picMkLst>
        </pc:picChg>
      </pc:sldChg>
      <pc:sldChg chg="addSp delSp modSp new mod setBg">
        <pc:chgData name="zeshan khan" userId="S::zeshan.khan@nu.edu.pk::860a7133-657c-43e7-a51a-16ddffe6fb40" providerId="AD" clId="Web-{FC66C7E1-84BF-AF65-85D5-99611B30DC32}" dt="2023-11-22T18:35:09.534" v="83"/>
        <pc:sldMkLst>
          <pc:docMk/>
          <pc:sldMk cId="1043451172" sldId="315"/>
        </pc:sldMkLst>
        <pc:spChg chg="mod">
          <ac:chgData name="zeshan khan" userId="S::zeshan.khan@nu.edu.pk::860a7133-657c-43e7-a51a-16ddffe6fb40" providerId="AD" clId="Web-{FC66C7E1-84BF-AF65-85D5-99611B30DC32}" dt="2023-11-22T18:35:09.534" v="83"/>
          <ac:spMkLst>
            <pc:docMk/>
            <pc:sldMk cId="1043451172" sldId="315"/>
            <ac:spMk id="2" creationId="{A377DDBD-6938-0D8B-4FC8-3714B23EF9E0}"/>
          </ac:spMkLst>
        </pc:spChg>
        <pc:spChg chg="del mod">
          <ac:chgData name="zeshan khan" userId="S::zeshan.khan@nu.edu.pk::860a7133-657c-43e7-a51a-16ddffe6fb40" providerId="AD" clId="Web-{FC66C7E1-84BF-AF65-85D5-99611B30DC32}" dt="2023-11-22T18:35:09.534" v="83"/>
          <ac:spMkLst>
            <pc:docMk/>
            <pc:sldMk cId="1043451172" sldId="315"/>
            <ac:spMk id="3" creationId="{3F1E2A8E-3663-3540-9FAD-5CF226741E96}"/>
          </ac:spMkLst>
        </pc:spChg>
        <pc:spChg chg="add del">
          <ac:chgData name="zeshan khan" userId="S::zeshan.khan@nu.edu.pk::860a7133-657c-43e7-a51a-16ddffe6fb40" providerId="AD" clId="Web-{FC66C7E1-84BF-AF65-85D5-99611B30DC32}" dt="2023-11-22T18:35:09.503" v="82"/>
          <ac:spMkLst>
            <pc:docMk/>
            <pc:sldMk cId="1043451172" sldId="315"/>
            <ac:spMk id="9" creationId="{2C61293E-6EBE-43EF-A52C-9BEBFD7679D4}"/>
          </ac:spMkLst>
        </pc:spChg>
        <pc:spChg chg="add del">
          <ac:chgData name="zeshan khan" userId="S::zeshan.khan@nu.edu.pk::860a7133-657c-43e7-a51a-16ddffe6fb40" providerId="AD" clId="Web-{FC66C7E1-84BF-AF65-85D5-99611B30DC32}" dt="2023-11-22T18:35:09.503" v="82"/>
          <ac:spMkLst>
            <pc:docMk/>
            <pc:sldMk cId="1043451172" sldId="315"/>
            <ac:spMk id="11" creationId="{3FCFB1DE-0B7E-48CC-BA90-B2AB0889F9D6}"/>
          </ac:spMkLst>
        </pc:spChg>
        <pc:spChg chg="add">
          <ac:chgData name="zeshan khan" userId="S::zeshan.khan@nu.edu.pk::860a7133-657c-43e7-a51a-16ddffe6fb40" providerId="AD" clId="Web-{FC66C7E1-84BF-AF65-85D5-99611B30DC32}" dt="2023-11-22T18:35:09.534" v="83"/>
          <ac:spMkLst>
            <pc:docMk/>
            <pc:sldMk cId="1043451172" sldId="315"/>
            <ac:spMk id="13" creationId="{2E442304-DDBD-4F7B-8017-36BCC863FB40}"/>
          </ac:spMkLst>
        </pc:spChg>
        <pc:spChg chg="add">
          <ac:chgData name="zeshan khan" userId="S::zeshan.khan@nu.edu.pk::860a7133-657c-43e7-a51a-16ddffe6fb40" providerId="AD" clId="Web-{FC66C7E1-84BF-AF65-85D5-99611B30DC32}" dt="2023-11-22T18:35:09.534" v="83"/>
          <ac:spMkLst>
            <pc:docMk/>
            <pc:sldMk cId="1043451172" sldId="315"/>
            <ac:spMk id="14" creationId="{5E107275-3853-46FD-A241-DE4355A42675}"/>
          </ac:spMkLst>
        </pc:spChg>
        <pc:graphicFrameChg chg="add">
          <ac:chgData name="zeshan khan" userId="S::zeshan.khan@nu.edu.pk::860a7133-657c-43e7-a51a-16ddffe6fb40" providerId="AD" clId="Web-{FC66C7E1-84BF-AF65-85D5-99611B30DC32}" dt="2023-11-22T18:35:09.534" v="83"/>
          <ac:graphicFrameMkLst>
            <pc:docMk/>
            <pc:sldMk cId="1043451172" sldId="315"/>
            <ac:graphicFrameMk id="15" creationId="{3EBB3035-B86B-81D9-E1A4-0E78FE782FFC}"/>
          </ac:graphicFrameMkLst>
        </pc:graphicFrameChg>
        <pc:picChg chg="add del">
          <ac:chgData name="zeshan khan" userId="S::zeshan.khan@nu.edu.pk::860a7133-657c-43e7-a51a-16ddffe6fb40" providerId="AD" clId="Web-{FC66C7E1-84BF-AF65-85D5-99611B30DC32}" dt="2023-11-22T18:35:09.503" v="82"/>
          <ac:picMkLst>
            <pc:docMk/>
            <pc:sldMk cId="1043451172" sldId="315"/>
            <ac:picMk id="5" creationId="{06923DF9-602D-ABA3-9A97-9949861CE64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FF5B8-D489-4C80-BFE5-7A293012EF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0D2665C-40A3-4209-83F0-92B401792D78}">
      <dgm:prSet/>
      <dgm:spPr/>
      <dgm:t>
        <a:bodyPr/>
        <a:lstStyle/>
        <a:p>
          <a:r>
            <a:rPr lang="en-US"/>
            <a:t>U-Net: A popular architecture for semantic segmentation, especially in medical imaging.</a:t>
          </a:r>
        </a:p>
      </dgm:t>
    </dgm:pt>
    <dgm:pt modelId="{4B5382F4-969E-483A-9CBC-A11592A2F690}" type="parTrans" cxnId="{620093A3-9229-4EF7-A292-10B20F1F349B}">
      <dgm:prSet/>
      <dgm:spPr/>
      <dgm:t>
        <a:bodyPr/>
        <a:lstStyle/>
        <a:p>
          <a:endParaRPr lang="en-US"/>
        </a:p>
      </dgm:t>
    </dgm:pt>
    <dgm:pt modelId="{9DDF86BA-11CE-4C2C-BEA6-B6C03B9980EE}" type="sibTrans" cxnId="{620093A3-9229-4EF7-A292-10B20F1F349B}">
      <dgm:prSet/>
      <dgm:spPr/>
      <dgm:t>
        <a:bodyPr/>
        <a:lstStyle/>
        <a:p>
          <a:endParaRPr lang="en-US"/>
        </a:p>
      </dgm:t>
    </dgm:pt>
    <dgm:pt modelId="{7A245BAD-CE4F-4B22-9FE2-11F5FBDBB012}">
      <dgm:prSet/>
      <dgm:spPr/>
      <dgm:t>
        <a:bodyPr/>
        <a:lstStyle/>
        <a:p>
          <a:r>
            <a:rPr lang="en-US"/>
            <a:t>Fully Convolutional Networks (FCN): Designed for pixel-wise classification tasks.</a:t>
          </a:r>
        </a:p>
      </dgm:t>
    </dgm:pt>
    <dgm:pt modelId="{2C4A9DC9-3E97-4B4D-8BD1-D142374B6C19}" type="parTrans" cxnId="{EB2BB35B-EAE2-4727-8F3B-B4EF4CA6E97E}">
      <dgm:prSet/>
      <dgm:spPr/>
      <dgm:t>
        <a:bodyPr/>
        <a:lstStyle/>
        <a:p>
          <a:endParaRPr lang="en-US"/>
        </a:p>
      </dgm:t>
    </dgm:pt>
    <dgm:pt modelId="{D5022599-7F34-4957-B2F7-06EC46572EBC}" type="sibTrans" cxnId="{EB2BB35B-EAE2-4727-8F3B-B4EF4CA6E97E}">
      <dgm:prSet/>
      <dgm:spPr/>
      <dgm:t>
        <a:bodyPr/>
        <a:lstStyle/>
        <a:p>
          <a:endParaRPr lang="en-US"/>
        </a:p>
      </dgm:t>
    </dgm:pt>
    <dgm:pt modelId="{75165C25-08F7-436C-B52C-F55BF8AFD7E9}">
      <dgm:prSet/>
      <dgm:spPr/>
      <dgm:t>
        <a:bodyPr/>
        <a:lstStyle/>
        <a:p>
          <a:r>
            <a:rPr lang="en-US"/>
            <a:t>DeepLab: Utilizes dilated convolutions for improved segmentation performance.</a:t>
          </a:r>
        </a:p>
      </dgm:t>
    </dgm:pt>
    <dgm:pt modelId="{FF8C4684-2E6E-4F7D-8C10-081C30DE069E}" type="parTrans" cxnId="{C9C780BD-D7C1-4445-B9A1-8334FCEEC31A}">
      <dgm:prSet/>
      <dgm:spPr/>
      <dgm:t>
        <a:bodyPr/>
        <a:lstStyle/>
        <a:p>
          <a:endParaRPr lang="en-US"/>
        </a:p>
      </dgm:t>
    </dgm:pt>
    <dgm:pt modelId="{620DC74C-75C4-4623-9E6E-B8C4B62A29A8}" type="sibTrans" cxnId="{C9C780BD-D7C1-4445-B9A1-8334FCEEC31A}">
      <dgm:prSet/>
      <dgm:spPr/>
      <dgm:t>
        <a:bodyPr/>
        <a:lstStyle/>
        <a:p>
          <a:endParaRPr lang="en-US"/>
        </a:p>
      </dgm:t>
    </dgm:pt>
    <dgm:pt modelId="{4DCD45D0-0054-4856-B60B-FB5912F668E4}" type="pres">
      <dgm:prSet presAssocID="{F8BFF5B8-D489-4C80-BFE5-7A293012EF1E}" presName="root" presStyleCnt="0">
        <dgm:presLayoutVars>
          <dgm:dir/>
          <dgm:resizeHandles val="exact"/>
        </dgm:presLayoutVars>
      </dgm:prSet>
      <dgm:spPr/>
    </dgm:pt>
    <dgm:pt modelId="{22F4B680-7427-418A-A5E9-1A0766163CC0}" type="pres">
      <dgm:prSet presAssocID="{80D2665C-40A3-4209-83F0-92B401792D78}" presName="compNode" presStyleCnt="0"/>
      <dgm:spPr/>
    </dgm:pt>
    <dgm:pt modelId="{3D264B37-E49E-4A25-861C-A41E55ECD66A}" type="pres">
      <dgm:prSet presAssocID="{80D2665C-40A3-4209-83F0-92B401792D78}" presName="bgRect" presStyleLbl="bgShp" presStyleIdx="0" presStyleCnt="3"/>
      <dgm:spPr/>
    </dgm:pt>
    <dgm:pt modelId="{D3167294-477A-4CDF-9C5F-FAF67E134462}" type="pres">
      <dgm:prSet presAssocID="{80D2665C-40A3-4209-83F0-92B401792D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B3073224-56AE-44F3-9F1A-8CDD2C5B0E68}" type="pres">
      <dgm:prSet presAssocID="{80D2665C-40A3-4209-83F0-92B401792D78}" presName="spaceRect" presStyleCnt="0"/>
      <dgm:spPr/>
    </dgm:pt>
    <dgm:pt modelId="{84CD278A-F52F-4DB5-93F2-97E2F701B528}" type="pres">
      <dgm:prSet presAssocID="{80D2665C-40A3-4209-83F0-92B401792D78}" presName="parTx" presStyleLbl="revTx" presStyleIdx="0" presStyleCnt="3">
        <dgm:presLayoutVars>
          <dgm:chMax val="0"/>
          <dgm:chPref val="0"/>
        </dgm:presLayoutVars>
      </dgm:prSet>
      <dgm:spPr/>
    </dgm:pt>
    <dgm:pt modelId="{0DDE7FA9-223B-4A73-AD94-3E210931B296}" type="pres">
      <dgm:prSet presAssocID="{9DDF86BA-11CE-4C2C-BEA6-B6C03B9980EE}" presName="sibTrans" presStyleCnt="0"/>
      <dgm:spPr/>
    </dgm:pt>
    <dgm:pt modelId="{7CAF8FA0-F86A-4E8C-AFBF-6CDABD663BC8}" type="pres">
      <dgm:prSet presAssocID="{7A245BAD-CE4F-4B22-9FE2-11F5FBDBB012}" presName="compNode" presStyleCnt="0"/>
      <dgm:spPr/>
    </dgm:pt>
    <dgm:pt modelId="{53CEAD48-E0A7-4D1E-A8AA-6D8C7082B4BE}" type="pres">
      <dgm:prSet presAssocID="{7A245BAD-CE4F-4B22-9FE2-11F5FBDBB012}" presName="bgRect" presStyleLbl="bgShp" presStyleIdx="1" presStyleCnt="3"/>
      <dgm:spPr/>
    </dgm:pt>
    <dgm:pt modelId="{1DEE530F-3BC5-45B9-B4A4-ECB91532FD78}" type="pres">
      <dgm:prSet presAssocID="{7A245BAD-CE4F-4B22-9FE2-11F5FBDBB0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23CEA6E7-9278-437B-AEBF-9B68F14D76F4}" type="pres">
      <dgm:prSet presAssocID="{7A245BAD-CE4F-4B22-9FE2-11F5FBDBB012}" presName="spaceRect" presStyleCnt="0"/>
      <dgm:spPr/>
    </dgm:pt>
    <dgm:pt modelId="{7C06E29A-99C0-429C-8590-D161EDEC264D}" type="pres">
      <dgm:prSet presAssocID="{7A245BAD-CE4F-4B22-9FE2-11F5FBDBB012}" presName="parTx" presStyleLbl="revTx" presStyleIdx="1" presStyleCnt="3">
        <dgm:presLayoutVars>
          <dgm:chMax val="0"/>
          <dgm:chPref val="0"/>
        </dgm:presLayoutVars>
      </dgm:prSet>
      <dgm:spPr/>
    </dgm:pt>
    <dgm:pt modelId="{F086C941-9A0D-4083-BED9-8BB5976D24BA}" type="pres">
      <dgm:prSet presAssocID="{D5022599-7F34-4957-B2F7-06EC46572EBC}" presName="sibTrans" presStyleCnt="0"/>
      <dgm:spPr/>
    </dgm:pt>
    <dgm:pt modelId="{926DFAE9-221B-4A35-83A8-62904E3F0AD3}" type="pres">
      <dgm:prSet presAssocID="{75165C25-08F7-436C-B52C-F55BF8AFD7E9}" presName="compNode" presStyleCnt="0"/>
      <dgm:spPr/>
    </dgm:pt>
    <dgm:pt modelId="{C3F21972-F55C-4F0B-B4C9-E383D8A90ABA}" type="pres">
      <dgm:prSet presAssocID="{75165C25-08F7-436C-B52C-F55BF8AFD7E9}" presName="bgRect" presStyleLbl="bgShp" presStyleIdx="2" presStyleCnt="3"/>
      <dgm:spPr/>
    </dgm:pt>
    <dgm:pt modelId="{146C41CE-4C9A-422F-B930-961F14F1EADE}" type="pres">
      <dgm:prSet presAssocID="{75165C25-08F7-436C-B52C-F55BF8AFD7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0837EE1C-38A5-4EC9-84DF-914D486218F3}" type="pres">
      <dgm:prSet presAssocID="{75165C25-08F7-436C-B52C-F55BF8AFD7E9}" presName="spaceRect" presStyleCnt="0"/>
      <dgm:spPr/>
    </dgm:pt>
    <dgm:pt modelId="{28BDE84B-B6AB-4BE6-818B-089D0CBAA798}" type="pres">
      <dgm:prSet presAssocID="{75165C25-08F7-436C-B52C-F55BF8AFD7E9}" presName="parTx" presStyleLbl="revTx" presStyleIdx="2" presStyleCnt="3">
        <dgm:presLayoutVars>
          <dgm:chMax val="0"/>
          <dgm:chPref val="0"/>
        </dgm:presLayoutVars>
      </dgm:prSet>
      <dgm:spPr/>
    </dgm:pt>
  </dgm:ptLst>
  <dgm:cxnLst>
    <dgm:cxn modelId="{806FF222-93ED-4689-9F4B-B7748520151B}" type="presOf" srcId="{7A245BAD-CE4F-4B22-9FE2-11F5FBDBB012}" destId="{7C06E29A-99C0-429C-8590-D161EDEC264D}" srcOrd="0" destOrd="0" presId="urn:microsoft.com/office/officeart/2018/2/layout/IconVerticalSolidList"/>
    <dgm:cxn modelId="{EB2BB35B-EAE2-4727-8F3B-B4EF4CA6E97E}" srcId="{F8BFF5B8-D489-4C80-BFE5-7A293012EF1E}" destId="{7A245BAD-CE4F-4B22-9FE2-11F5FBDBB012}" srcOrd="1" destOrd="0" parTransId="{2C4A9DC9-3E97-4B4D-8BD1-D142374B6C19}" sibTransId="{D5022599-7F34-4957-B2F7-06EC46572EBC}"/>
    <dgm:cxn modelId="{238A357F-D584-439B-99F9-61A883E517A5}" type="presOf" srcId="{80D2665C-40A3-4209-83F0-92B401792D78}" destId="{84CD278A-F52F-4DB5-93F2-97E2F701B528}" srcOrd="0" destOrd="0" presId="urn:microsoft.com/office/officeart/2018/2/layout/IconVerticalSolidList"/>
    <dgm:cxn modelId="{620093A3-9229-4EF7-A292-10B20F1F349B}" srcId="{F8BFF5B8-D489-4C80-BFE5-7A293012EF1E}" destId="{80D2665C-40A3-4209-83F0-92B401792D78}" srcOrd="0" destOrd="0" parTransId="{4B5382F4-969E-483A-9CBC-A11592A2F690}" sibTransId="{9DDF86BA-11CE-4C2C-BEA6-B6C03B9980EE}"/>
    <dgm:cxn modelId="{2456A4A8-F841-4DB5-83AF-8678E758FA5E}" type="presOf" srcId="{F8BFF5B8-D489-4C80-BFE5-7A293012EF1E}" destId="{4DCD45D0-0054-4856-B60B-FB5912F668E4}" srcOrd="0" destOrd="0" presId="urn:microsoft.com/office/officeart/2018/2/layout/IconVerticalSolidList"/>
    <dgm:cxn modelId="{C9C780BD-D7C1-4445-B9A1-8334FCEEC31A}" srcId="{F8BFF5B8-D489-4C80-BFE5-7A293012EF1E}" destId="{75165C25-08F7-436C-B52C-F55BF8AFD7E9}" srcOrd="2" destOrd="0" parTransId="{FF8C4684-2E6E-4F7D-8C10-081C30DE069E}" sibTransId="{620DC74C-75C4-4623-9E6E-B8C4B62A29A8}"/>
    <dgm:cxn modelId="{CB8320D9-6280-4E27-87F4-21C63147F838}" type="presOf" srcId="{75165C25-08F7-436C-B52C-F55BF8AFD7E9}" destId="{28BDE84B-B6AB-4BE6-818B-089D0CBAA798}" srcOrd="0" destOrd="0" presId="urn:microsoft.com/office/officeart/2018/2/layout/IconVerticalSolidList"/>
    <dgm:cxn modelId="{69168DD5-F8F2-45FC-A3D6-5888B3D85721}" type="presParOf" srcId="{4DCD45D0-0054-4856-B60B-FB5912F668E4}" destId="{22F4B680-7427-418A-A5E9-1A0766163CC0}" srcOrd="0" destOrd="0" presId="urn:microsoft.com/office/officeart/2018/2/layout/IconVerticalSolidList"/>
    <dgm:cxn modelId="{78CA994D-AE20-4382-958F-309D8973AFAC}" type="presParOf" srcId="{22F4B680-7427-418A-A5E9-1A0766163CC0}" destId="{3D264B37-E49E-4A25-861C-A41E55ECD66A}" srcOrd="0" destOrd="0" presId="urn:microsoft.com/office/officeart/2018/2/layout/IconVerticalSolidList"/>
    <dgm:cxn modelId="{532A80F8-966E-4223-9CB8-305D57354F6B}" type="presParOf" srcId="{22F4B680-7427-418A-A5E9-1A0766163CC0}" destId="{D3167294-477A-4CDF-9C5F-FAF67E134462}" srcOrd="1" destOrd="0" presId="urn:microsoft.com/office/officeart/2018/2/layout/IconVerticalSolidList"/>
    <dgm:cxn modelId="{6C4892D6-E6A3-4DA3-BE1C-469E7927CDCB}" type="presParOf" srcId="{22F4B680-7427-418A-A5E9-1A0766163CC0}" destId="{B3073224-56AE-44F3-9F1A-8CDD2C5B0E68}" srcOrd="2" destOrd="0" presId="urn:microsoft.com/office/officeart/2018/2/layout/IconVerticalSolidList"/>
    <dgm:cxn modelId="{4AD49734-441E-4577-9F1C-26E6DA23ED77}" type="presParOf" srcId="{22F4B680-7427-418A-A5E9-1A0766163CC0}" destId="{84CD278A-F52F-4DB5-93F2-97E2F701B528}" srcOrd="3" destOrd="0" presId="urn:microsoft.com/office/officeart/2018/2/layout/IconVerticalSolidList"/>
    <dgm:cxn modelId="{BF3196C7-A9D7-4E7F-BBFC-404C3529CBC5}" type="presParOf" srcId="{4DCD45D0-0054-4856-B60B-FB5912F668E4}" destId="{0DDE7FA9-223B-4A73-AD94-3E210931B296}" srcOrd="1" destOrd="0" presId="urn:microsoft.com/office/officeart/2018/2/layout/IconVerticalSolidList"/>
    <dgm:cxn modelId="{BB345F7B-226E-48EB-BCD0-B2CEAA96E71B}" type="presParOf" srcId="{4DCD45D0-0054-4856-B60B-FB5912F668E4}" destId="{7CAF8FA0-F86A-4E8C-AFBF-6CDABD663BC8}" srcOrd="2" destOrd="0" presId="urn:microsoft.com/office/officeart/2018/2/layout/IconVerticalSolidList"/>
    <dgm:cxn modelId="{E8A59113-DE3C-4809-B8A4-3CEBF2D00566}" type="presParOf" srcId="{7CAF8FA0-F86A-4E8C-AFBF-6CDABD663BC8}" destId="{53CEAD48-E0A7-4D1E-A8AA-6D8C7082B4BE}" srcOrd="0" destOrd="0" presId="urn:microsoft.com/office/officeart/2018/2/layout/IconVerticalSolidList"/>
    <dgm:cxn modelId="{A073B324-D552-4C71-86B1-E63BDA18A6DC}" type="presParOf" srcId="{7CAF8FA0-F86A-4E8C-AFBF-6CDABD663BC8}" destId="{1DEE530F-3BC5-45B9-B4A4-ECB91532FD78}" srcOrd="1" destOrd="0" presId="urn:microsoft.com/office/officeart/2018/2/layout/IconVerticalSolidList"/>
    <dgm:cxn modelId="{587FB558-9C6D-4D66-A969-1FB4F0205B3C}" type="presParOf" srcId="{7CAF8FA0-F86A-4E8C-AFBF-6CDABD663BC8}" destId="{23CEA6E7-9278-437B-AEBF-9B68F14D76F4}" srcOrd="2" destOrd="0" presId="urn:microsoft.com/office/officeart/2018/2/layout/IconVerticalSolidList"/>
    <dgm:cxn modelId="{BF248AA5-692F-4701-933E-4649D618526C}" type="presParOf" srcId="{7CAF8FA0-F86A-4E8C-AFBF-6CDABD663BC8}" destId="{7C06E29A-99C0-429C-8590-D161EDEC264D}" srcOrd="3" destOrd="0" presId="urn:microsoft.com/office/officeart/2018/2/layout/IconVerticalSolidList"/>
    <dgm:cxn modelId="{4FEB7313-4746-4379-8CCF-C7FE9F71F0B8}" type="presParOf" srcId="{4DCD45D0-0054-4856-B60B-FB5912F668E4}" destId="{F086C941-9A0D-4083-BED9-8BB5976D24BA}" srcOrd="3" destOrd="0" presId="urn:microsoft.com/office/officeart/2018/2/layout/IconVerticalSolidList"/>
    <dgm:cxn modelId="{2E220859-3A01-455E-B209-6D1046FEBEDA}" type="presParOf" srcId="{4DCD45D0-0054-4856-B60B-FB5912F668E4}" destId="{926DFAE9-221B-4A35-83A8-62904E3F0AD3}" srcOrd="4" destOrd="0" presId="urn:microsoft.com/office/officeart/2018/2/layout/IconVerticalSolidList"/>
    <dgm:cxn modelId="{B84A118C-B2CD-40EB-B69A-479AB05D11D2}" type="presParOf" srcId="{926DFAE9-221B-4A35-83A8-62904E3F0AD3}" destId="{C3F21972-F55C-4F0B-B4C9-E383D8A90ABA}" srcOrd="0" destOrd="0" presId="urn:microsoft.com/office/officeart/2018/2/layout/IconVerticalSolidList"/>
    <dgm:cxn modelId="{75F121B5-3D28-45D1-BEDD-7B42F6A7DF69}" type="presParOf" srcId="{926DFAE9-221B-4A35-83A8-62904E3F0AD3}" destId="{146C41CE-4C9A-422F-B930-961F14F1EADE}" srcOrd="1" destOrd="0" presId="urn:microsoft.com/office/officeart/2018/2/layout/IconVerticalSolidList"/>
    <dgm:cxn modelId="{CD24207F-16B2-4758-9375-23D22DBB048F}" type="presParOf" srcId="{926DFAE9-221B-4A35-83A8-62904E3F0AD3}" destId="{0837EE1C-38A5-4EC9-84DF-914D486218F3}" srcOrd="2" destOrd="0" presId="urn:microsoft.com/office/officeart/2018/2/layout/IconVerticalSolidList"/>
    <dgm:cxn modelId="{25BD1CC8-293A-4EE0-8406-7ED3DFEDA22E}" type="presParOf" srcId="{926DFAE9-221B-4A35-83A8-62904E3F0AD3}" destId="{28BDE84B-B6AB-4BE6-818B-089D0CBAA7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2D8157-1BC3-4471-894F-C3C23681163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E3B0860-48AD-4306-88F6-C4FAA6E79A5A}">
      <dgm:prSet/>
      <dgm:spPr/>
      <dgm:t>
        <a:bodyPr/>
        <a:lstStyle/>
        <a:p>
          <a:r>
            <a:rPr lang="en-US"/>
            <a:t>Pixel Ambiguity: Pixels on object boundaries may belong to multiple classes.</a:t>
          </a:r>
        </a:p>
      </dgm:t>
    </dgm:pt>
    <dgm:pt modelId="{D2673D98-653F-4CD3-9172-4FB3161AAB4D}" type="parTrans" cxnId="{54F44B2D-D524-4432-9FFC-0A1B8C956C02}">
      <dgm:prSet/>
      <dgm:spPr/>
      <dgm:t>
        <a:bodyPr/>
        <a:lstStyle/>
        <a:p>
          <a:endParaRPr lang="en-US"/>
        </a:p>
      </dgm:t>
    </dgm:pt>
    <dgm:pt modelId="{AC9F21A2-C4E4-4ECA-A2EB-8205BF664102}" type="sibTrans" cxnId="{54F44B2D-D524-4432-9FFC-0A1B8C956C02}">
      <dgm:prSet/>
      <dgm:spPr/>
      <dgm:t>
        <a:bodyPr/>
        <a:lstStyle/>
        <a:p>
          <a:endParaRPr lang="en-US"/>
        </a:p>
      </dgm:t>
    </dgm:pt>
    <dgm:pt modelId="{BFD4F053-1952-4FFB-A812-B17AB0A9720E}">
      <dgm:prSet/>
      <dgm:spPr/>
      <dgm:t>
        <a:bodyPr/>
        <a:lstStyle/>
        <a:p>
          <a:r>
            <a:rPr lang="en-US"/>
            <a:t>Computational Intensity: Pixel-based segmentation can be computationally demanding, especially for high-resolution medical images.</a:t>
          </a:r>
        </a:p>
      </dgm:t>
    </dgm:pt>
    <dgm:pt modelId="{5095A677-DE2B-463C-881B-439184D82DA5}" type="parTrans" cxnId="{BF7BE032-4CA5-40A2-BE76-4CD57688CCE3}">
      <dgm:prSet/>
      <dgm:spPr/>
      <dgm:t>
        <a:bodyPr/>
        <a:lstStyle/>
        <a:p>
          <a:endParaRPr lang="en-US"/>
        </a:p>
      </dgm:t>
    </dgm:pt>
    <dgm:pt modelId="{B473C36B-E582-42EF-A44A-27C57F7519E0}" type="sibTrans" cxnId="{BF7BE032-4CA5-40A2-BE76-4CD57688CCE3}">
      <dgm:prSet/>
      <dgm:spPr/>
      <dgm:t>
        <a:bodyPr/>
        <a:lstStyle/>
        <a:p>
          <a:endParaRPr lang="en-US"/>
        </a:p>
      </dgm:t>
    </dgm:pt>
    <dgm:pt modelId="{F8AEBB5A-C721-406B-A4D3-CF8D150D2664}" type="pres">
      <dgm:prSet presAssocID="{A02D8157-1BC3-4471-894F-C3C236811633}" presName="vert0" presStyleCnt="0">
        <dgm:presLayoutVars>
          <dgm:dir/>
          <dgm:animOne val="branch"/>
          <dgm:animLvl val="lvl"/>
        </dgm:presLayoutVars>
      </dgm:prSet>
      <dgm:spPr/>
    </dgm:pt>
    <dgm:pt modelId="{C9C10CEE-D973-4F89-AF24-41397D38DCAC}" type="pres">
      <dgm:prSet presAssocID="{4E3B0860-48AD-4306-88F6-C4FAA6E79A5A}" presName="thickLine" presStyleLbl="alignNode1" presStyleIdx="0" presStyleCnt="2"/>
      <dgm:spPr/>
    </dgm:pt>
    <dgm:pt modelId="{2A7B882E-E965-43B8-BF75-990A611244C0}" type="pres">
      <dgm:prSet presAssocID="{4E3B0860-48AD-4306-88F6-C4FAA6E79A5A}" presName="horz1" presStyleCnt="0"/>
      <dgm:spPr/>
    </dgm:pt>
    <dgm:pt modelId="{53554268-CA17-4CCB-B510-80FB3BD5F672}" type="pres">
      <dgm:prSet presAssocID="{4E3B0860-48AD-4306-88F6-C4FAA6E79A5A}" presName="tx1" presStyleLbl="revTx" presStyleIdx="0" presStyleCnt="2"/>
      <dgm:spPr/>
    </dgm:pt>
    <dgm:pt modelId="{62CBF9FB-08AF-4ACA-BA1B-37A79850CABB}" type="pres">
      <dgm:prSet presAssocID="{4E3B0860-48AD-4306-88F6-C4FAA6E79A5A}" presName="vert1" presStyleCnt="0"/>
      <dgm:spPr/>
    </dgm:pt>
    <dgm:pt modelId="{A1F7C85F-59B5-4C8E-82AB-F96DC6E04866}" type="pres">
      <dgm:prSet presAssocID="{BFD4F053-1952-4FFB-A812-B17AB0A9720E}" presName="thickLine" presStyleLbl="alignNode1" presStyleIdx="1" presStyleCnt="2"/>
      <dgm:spPr/>
    </dgm:pt>
    <dgm:pt modelId="{5A3B4757-AB71-4F81-80DF-DBF9EFA973C2}" type="pres">
      <dgm:prSet presAssocID="{BFD4F053-1952-4FFB-A812-B17AB0A9720E}" presName="horz1" presStyleCnt="0"/>
      <dgm:spPr/>
    </dgm:pt>
    <dgm:pt modelId="{E2AD0A36-AF6F-44A0-8219-1BE2B8048DAF}" type="pres">
      <dgm:prSet presAssocID="{BFD4F053-1952-4FFB-A812-B17AB0A9720E}" presName="tx1" presStyleLbl="revTx" presStyleIdx="1" presStyleCnt="2"/>
      <dgm:spPr/>
    </dgm:pt>
    <dgm:pt modelId="{65FC5193-5993-495B-B57B-0DC11D552054}" type="pres">
      <dgm:prSet presAssocID="{BFD4F053-1952-4FFB-A812-B17AB0A9720E}" presName="vert1" presStyleCnt="0"/>
      <dgm:spPr/>
    </dgm:pt>
  </dgm:ptLst>
  <dgm:cxnLst>
    <dgm:cxn modelId="{54F44B2D-D524-4432-9FFC-0A1B8C956C02}" srcId="{A02D8157-1BC3-4471-894F-C3C236811633}" destId="{4E3B0860-48AD-4306-88F6-C4FAA6E79A5A}" srcOrd="0" destOrd="0" parTransId="{D2673D98-653F-4CD3-9172-4FB3161AAB4D}" sibTransId="{AC9F21A2-C4E4-4ECA-A2EB-8205BF664102}"/>
    <dgm:cxn modelId="{BF7BE032-4CA5-40A2-BE76-4CD57688CCE3}" srcId="{A02D8157-1BC3-4471-894F-C3C236811633}" destId="{BFD4F053-1952-4FFB-A812-B17AB0A9720E}" srcOrd="1" destOrd="0" parTransId="{5095A677-DE2B-463C-881B-439184D82DA5}" sibTransId="{B473C36B-E582-42EF-A44A-27C57F7519E0}"/>
    <dgm:cxn modelId="{508881BB-4342-4EB8-8689-7F3F765CF097}" type="presOf" srcId="{4E3B0860-48AD-4306-88F6-C4FAA6E79A5A}" destId="{53554268-CA17-4CCB-B510-80FB3BD5F672}" srcOrd="0" destOrd="0" presId="urn:microsoft.com/office/officeart/2008/layout/LinedList"/>
    <dgm:cxn modelId="{8D846BC8-B62E-44D8-AB58-5DF44670E6D7}" type="presOf" srcId="{BFD4F053-1952-4FFB-A812-B17AB0A9720E}" destId="{E2AD0A36-AF6F-44A0-8219-1BE2B8048DAF}" srcOrd="0" destOrd="0" presId="urn:microsoft.com/office/officeart/2008/layout/LinedList"/>
    <dgm:cxn modelId="{5F25DED3-254C-4F73-BCFB-8C748E17AAA7}" type="presOf" srcId="{A02D8157-1BC3-4471-894F-C3C236811633}" destId="{F8AEBB5A-C721-406B-A4D3-CF8D150D2664}" srcOrd="0" destOrd="0" presId="urn:microsoft.com/office/officeart/2008/layout/LinedList"/>
    <dgm:cxn modelId="{815F71FD-B4DB-439C-8BD8-A3C82AA4573D}" type="presParOf" srcId="{F8AEBB5A-C721-406B-A4D3-CF8D150D2664}" destId="{C9C10CEE-D973-4F89-AF24-41397D38DCAC}" srcOrd="0" destOrd="0" presId="urn:microsoft.com/office/officeart/2008/layout/LinedList"/>
    <dgm:cxn modelId="{4207046D-6343-47ED-9A76-AE44E8123F3B}" type="presParOf" srcId="{F8AEBB5A-C721-406B-A4D3-CF8D150D2664}" destId="{2A7B882E-E965-43B8-BF75-990A611244C0}" srcOrd="1" destOrd="0" presId="urn:microsoft.com/office/officeart/2008/layout/LinedList"/>
    <dgm:cxn modelId="{89AD8C7B-36E6-4075-B54D-5C03239A0DAE}" type="presParOf" srcId="{2A7B882E-E965-43B8-BF75-990A611244C0}" destId="{53554268-CA17-4CCB-B510-80FB3BD5F672}" srcOrd="0" destOrd="0" presId="urn:microsoft.com/office/officeart/2008/layout/LinedList"/>
    <dgm:cxn modelId="{2259097A-EB4D-4627-A680-EB9034A9FB8C}" type="presParOf" srcId="{2A7B882E-E965-43B8-BF75-990A611244C0}" destId="{62CBF9FB-08AF-4ACA-BA1B-37A79850CABB}" srcOrd="1" destOrd="0" presId="urn:microsoft.com/office/officeart/2008/layout/LinedList"/>
    <dgm:cxn modelId="{04D26A4A-BD84-4459-AD61-A9B12691198A}" type="presParOf" srcId="{F8AEBB5A-C721-406B-A4D3-CF8D150D2664}" destId="{A1F7C85F-59B5-4C8E-82AB-F96DC6E04866}" srcOrd="2" destOrd="0" presId="urn:microsoft.com/office/officeart/2008/layout/LinedList"/>
    <dgm:cxn modelId="{F7F484A8-1D66-4AB7-9B67-B89644DF6073}" type="presParOf" srcId="{F8AEBB5A-C721-406B-A4D3-CF8D150D2664}" destId="{5A3B4757-AB71-4F81-80DF-DBF9EFA973C2}" srcOrd="3" destOrd="0" presId="urn:microsoft.com/office/officeart/2008/layout/LinedList"/>
    <dgm:cxn modelId="{B83F3FB1-A337-4BA2-A8CA-27B2AB3CA096}" type="presParOf" srcId="{5A3B4757-AB71-4F81-80DF-DBF9EFA973C2}" destId="{E2AD0A36-AF6F-44A0-8219-1BE2B8048DAF}" srcOrd="0" destOrd="0" presId="urn:microsoft.com/office/officeart/2008/layout/LinedList"/>
    <dgm:cxn modelId="{ACBE5085-9355-4B78-8F7F-900FA35AF334}" type="presParOf" srcId="{5A3B4757-AB71-4F81-80DF-DBF9EFA973C2}" destId="{65FC5193-5993-495B-B57B-0DC11D5520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E2D6A8-39EE-449F-B476-0876BF90C3B0}"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585E75A5-BAED-43FA-8373-0F87C01CE39F}">
      <dgm:prSet/>
      <dgm:spPr/>
      <dgm:t>
        <a:bodyPr/>
        <a:lstStyle/>
        <a:p>
          <a:r>
            <a:rPr lang="en-US"/>
            <a:t>Sensitivity to image noise and artifacts.</a:t>
          </a:r>
        </a:p>
      </dgm:t>
    </dgm:pt>
    <dgm:pt modelId="{7C0D3C52-E86C-4E27-BA16-55B636C0E63D}" type="parTrans" cxnId="{9D54A6CF-4BA3-48E6-8AA0-D4D59A4661E9}">
      <dgm:prSet/>
      <dgm:spPr/>
      <dgm:t>
        <a:bodyPr/>
        <a:lstStyle/>
        <a:p>
          <a:endParaRPr lang="en-US"/>
        </a:p>
      </dgm:t>
    </dgm:pt>
    <dgm:pt modelId="{C4C3F42A-0244-4612-BF1A-DDED02558CD5}" type="sibTrans" cxnId="{9D54A6CF-4BA3-48E6-8AA0-D4D59A4661E9}">
      <dgm:prSet/>
      <dgm:spPr/>
      <dgm:t>
        <a:bodyPr/>
        <a:lstStyle/>
        <a:p>
          <a:endParaRPr lang="en-US"/>
        </a:p>
      </dgm:t>
    </dgm:pt>
    <dgm:pt modelId="{AC5F24D0-1BEA-484A-ACCB-0DBDAE8E5E2A}">
      <dgm:prSet/>
      <dgm:spPr/>
      <dgm:t>
        <a:bodyPr/>
        <a:lstStyle/>
        <a:p>
          <a:r>
            <a:rPr lang="en-US"/>
            <a:t>Difficulty in handling variations in object shapes and sizes.</a:t>
          </a:r>
        </a:p>
      </dgm:t>
    </dgm:pt>
    <dgm:pt modelId="{3EC370E7-DAA6-46D6-B58E-70059EFA98DF}" type="parTrans" cxnId="{BED53C00-498C-48ED-A5E3-7DFC8FFB8AB0}">
      <dgm:prSet/>
      <dgm:spPr/>
      <dgm:t>
        <a:bodyPr/>
        <a:lstStyle/>
        <a:p>
          <a:endParaRPr lang="en-US"/>
        </a:p>
      </dgm:t>
    </dgm:pt>
    <dgm:pt modelId="{4A540BB4-B4E8-4DFD-B852-EB33CF49E824}" type="sibTrans" cxnId="{BED53C00-498C-48ED-A5E3-7DFC8FFB8AB0}">
      <dgm:prSet/>
      <dgm:spPr/>
      <dgm:t>
        <a:bodyPr/>
        <a:lstStyle/>
        <a:p>
          <a:endParaRPr lang="en-US"/>
        </a:p>
      </dgm:t>
    </dgm:pt>
    <dgm:pt modelId="{73EA6B17-83B9-4EBA-9FB8-211F58C1185A}" type="pres">
      <dgm:prSet presAssocID="{36E2D6A8-39EE-449F-B476-0876BF90C3B0}" presName="hierChild1" presStyleCnt="0">
        <dgm:presLayoutVars>
          <dgm:chPref val="1"/>
          <dgm:dir/>
          <dgm:animOne val="branch"/>
          <dgm:animLvl val="lvl"/>
          <dgm:resizeHandles/>
        </dgm:presLayoutVars>
      </dgm:prSet>
      <dgm:spPr/>
    </dgm:pt>
    <dgm:pt modelId="{01FED000-C605-47E0-8333-720EEF96EEA7}" type="pres">
      <dgm:prSet presAssocID="{585E75A5-BAED-43FA-8373-0F87C01CE39F}" presName="hierRoot1" presStyleCnt="0"/>
      <dgm:spPr/>
    </dgm:pt>
    <dgm:pt modelId="{CF665A66-490A-4A71-A0AA-21F3E7A7BF3A}" type="pres">
      <dgm:prSet presAssocID="{585E75A5-BAED-43FA-8373-0F87C01CE39F}" presName="composite" presStyleCnt="0"/>
      <dgm:spPr/>
    </dgm:pt>
    <dgm:pt modelId="{1CE96F6C-42D9-4790-8E5A-C43385A49582}" type="pres">
      <dgm:prSet presAssocID="{585E75A5-BAED-43FA-8373-0F87C01CE39F}" presName="background" presStyleLbl="node0" presStyleIdx="0" presStyleCnt="2"/>
      <dgm:spPr/>
    </dgm:pt>
    <dgm:pt modelId="{74999C7F-6504-4051-84B6-8E8CF0800999}" type="pres">
      <dgm:prSet presAssocID="{585E75A5-BAED-43FA-8373-0F87C01CE39F}" presName="text" presStyleLbl="fgAcc0" presStyleIdx="0" presStyleCnt="2">
        <dgm:presLayoutVars>
          <dgm:chPref val="3"/>
        </dgm:presLayoutVars>
      </dgm:prSet>
      <dgm:spPr/>
    </dgm:pt>
    <dgm:pt modelId="{651A9E1D-910D-42BD-B989-687914BB3E8A}" type="pres">
      <dgm:prSet presAssocID="{585E75A5-BAED-43FA-8373-0F87C01CE39F}" presName="hierChild2" presStyleCnt="0"/>
      <dgm:spPr/>
    </dgm:pt>
    <dgm:pt modelId="{27DC3C82-40B4-40CB-B851-3F59229EC03A}" type="pres">
      <dgm:prSet presAssocID="{AC5F24D0-1BEA-484A-ACCB-0DBDAE8E5E2A}" presName="hierRoot1" presStyleCnt="0"/>
      <dgm:spPr/>
    </dgm:pt>
    <dgm:pt modelId="{41E6B4E6-2E20-452D-BB33-3AC24276CB4E}" type="pres">
      <dgm:prSet presAssocID="{AC5F24D0-1BEA-484A-ACCB-0DBDAE8E5E2A}" presName="composite" presStyleCnt="0"/>
      <dgm:spPr/>
    </dgm:pt>
    <dgm:pt modelId="{A970923B-D878-4424-B890-37AC893AAB8A}" type="pres">
      <dgm:prSet presAssocID="{AC5F24D0-1BEA-484A-ACCB-0DBDAE8E5E2A}" presName="background" presStyleLbl="node0" presStyleIdx="1" presStyleCnt="2"/>
      <dgm:spPr/>
    </dgm:pt>
    <dgm:pt modelId="{F5DBDD12-9519-4853-8413-997F81C4B039}" type="pres">
      <dgm:prSet presAssocID="{AC5F24D0-1BEA-484A-ACCB-0DBDAE8E5E2A}" presName="text" presStyleLbl="fgAcc0" presStyleIdx="1" presStyleCnt="2">
        <dgm:presLayoutVars>
          <dgm:chPref val="3"/>
        </dgm:presLayoutVars>
      </dgm:prSet>
      <dgm:spPr/>
    </dgm:pt>
    <dgm:pt modelId="{2C8EFED5-5638-475C-A59B-DDE7CE3FB7AE}" type="pres">
      <dgm:prSet presAssocID="{AC5F24D0-1BEA-484A-ACCB-0DBDAE8E5E2A}" presName="hierChild2" presStyleCnt="0"/>
      <dgm:spPr/>
    </dgm:pt>
  </dgm:ptLst>
  <dgm:cxnLst>
    <dgm:cxn modelId="{BED53C00-498C-48ED-A5E3-7DFC8FFB8AB0}" srcId="{36E2D6A8-39EE-449F-B476-0876BF90C3B0}" destId="{AC5F24D0-1BEA-484A-ACCB-0DBDAE8E5E2A}" srcOrd="1" destOrd="0" parTransId="{3EC370E7-DAA6-46D6-B58E-70059EFA98DF}" sibTransId="{4A540BB4-B4E8-4DFD-B852-EB33CF49E824}"/>
    <dgm:cxn modelId="{8E680998-C072-4BF4-8B64-8B1C1AEEEAA3}" type="presOf" srcId="{36E2D6A8-39EE-449F-B476-0876BF90C3B0}" destId="{73EA6B17-83B9-4EBA-9FB8-211F58C1185A}" srcOrd="0" destOrd="0" presId="urn:microsoft.com/office/officeart/2005/8/layout/hierarchy1"/>
    <dgm:cxn modelId="{103FF39B-9BD3-49D3-B01A-E1D5EAE744FA}" type="presOf" srcId="{585E75A5-BAED-43FA-8373-0F87C01CE39F}" destId="{74999C7F-6504-4051-84B6-8E8CF0800999}" srcOrd="0" destOrd="0" presId="urn:microsoft.com/office/officeart/2005/8/layout/hierarchy1"/>
    <dgm:cxn modelId="{203A44C2-1CC7-42E8-BF1B-0D45242C1BFA}" type="presOf" srcId="{AC5F24D0-1BEA-484A-ACCB-0DBDAE8E5E2A}" destId="{F5DBDD12-9519-4853-8413-997F81C4B039}" srcOrd="0" destOrd="0" presId="urn:microsoft.com/office/officeart/2005/8/layout/hierarchy1"/>
    <dgm:cxn modelId="{9D54A6CF-4BA3-48E6-8AA0-D4D59A4661E9}" srcId="{36E2D6A8-39EE-449F-B476-0876BF90C3B0}" destId="{585E75A5-BAED-43FA-8373-0F87C01CE39F}" srcOrd="0" destOrd="0" parTransId="{7C0D3C52-E86C-4E27-BA16-55B636C0E63D}" sibTransId="{C4C3F42A-0244-4612-BF1A-DDED02558CD5}"/>
    <dgm:cxn modelId="{63CEF614-7D94-4BEF-AE6C-C740B984EE5E}" type="presParOf" srcId="{73EA6B17-83B9-4EBA-9FB8-211F58C1185A}" destId="{01FED000-C605-47E0-8333-720EEF96EEA7}" srcOrd="0" destOrd="0" presId="urn:microsoft.com/office/officeart/2005/8/layout/hierarchy1"/>
    <dgm:cxn modelId="{E6332CB1-8F00-4AAA-9D15-25F2FCA0C2A7}" type="presParOf" srcId="{01FED000-C605-47E0-8333-720EEF96EEA7}" destId="{CF665A66-490A-4A71-A0AA-21F3E7A7BF3A}" srcOrd="0" destOrd="0" presId="urn:microsoft.com/office/officeart/2005/8/layout/hierarchy1"/>
    <dgm:cxn modelId="{038D66AD-D7A3-463E-A673-47ACEF53E574}" type="presParOf" srcId="{CF665A66-490A-4A71-A0AA-21F3E7A7BF3A}" destId="{1CE96F6C-42D9-4790-8E5A-C43385A49582}" srcOrd="0" destOrd="0" presId="urn:microsoft.com/office/officeart/2005/8/layout/hierarchy1"/>
    <dgm:cxn modelId="{DC7138FF-31DA-4561-8EEE-D5C99BAF7DAD}" type="presParOf" srcId="{CF665A66-490A-4A71-A0AA-21F3E7A7BF3A}" destId="{74999C7F-6504-4051-84B6-8E8CF0800999}" srcOrd="1" destOrd="0" presId="urn:microsoft.com/office/officeart/2005/8/layout/hierarchy1"/>
    <dgm:cxn modelId="{D053586A-0F79-4B4C-AF53-15F95FF94A54}" type="presParOf" srcId="{01FED000-C605-47E0-8333-720EEF96EEA7}" destId="{651A9E1D-910D-42BD-B989-687914BB3E8A}" srcOrd="1" destOrd="0" presId="urn:microsoft.com/office/officeart/2005/8/layout/hierarchy1"/>
    <dgm:cxn modelId="{9AE5BDB9-5F53-414D-B5B1-8A6DFD85003B}" type="presParOf" srcId="{73EA6B17-83B9-4EBA-9FB8-211F58C1185A}" destId="{27DC3C82-40B4-40CB-B851-3F59229EC03A}" srcOrd="1" destOrd="0" presId="urn:microsoft.com/office/officeart/2005/8/layout/hierarchy1"/>
    <dgm:cxn modelId="{CFD46F6C-3ABC-49B4-87C6-C802C2F1B011}" type="presParOf" srcId="{27DC3C82-40B4-40CB-B851-3F59229EC03A}" destId="{41E6B4E6-2E20-452D-BB33-3AC24276CB4E}" srcOrd="0" destOrd="0" presId="urn:microsoft.com/office/officeart/2005/8/layout/hierarchy1"/>
    <dgm:cxn modelId="{E8499491-F4E4-4F74-AE21-82367FA77304}" type="presParOf" srcId="{41E6B4E6-2E20-452D-BB33-3AC24276CB4E}" destId="{A970923B-D878-4424-B890-37AC893AAB8A}" srcOrd="0" destOrd="0" presId="urn:microsoft.com/office/officeart/2005/8/layout/hierarchy1"/>
    <dgm:cxn modelId="{1819451C-216F-417A-B61A-5A6DDBFCB62E}" type="presParOf" srcId="{41E6B4E6-2E20-452D-BB33-3AC24276CB4E}" destId="{F5DBDD12-9519-4853-8413-997F81C4B039}" srcOrd="1" destOrd="0" presId="urn:microsoft.com/office/officeart/2005/8/layout/hierarchy1"/>
    <dgm:cxn modelId="{634AB5CC-FB60-4BE9-93F3-D81F6227B8BD}" type="presParOf" srcId="{27DC3C82-40B4-40CB-B851-3F59229EC03A}" destId="{2C8EFED5-5638-475C-A59B-DDE7CE3FB7A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2CCFE0-6900-44C9-9142-3D6011C43F71}"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912EA1-4FF3-4AA2-8CE3-F62FDD460BB6}">
      <dgm:prSet/>
      <dgm:spPr/>
      <dgm:t>
        <a:bodyPr/>
        <a:lstStyle/>
        <a:p>
          <a:r>
            <a:rPr lang="en-US" b="1"/>
            <a:t>Initialization:</a:t>
          </a:r>
          <a:endParaRPr lang="en-US"/>
        </a:p>
      </dgm:t>
    </dgm:pt>
    <dgm:pt modelId="{A9CF0354-9CA6-4023-A2E4-8E1E44E74BEA}" type="parTrans" cxnId="{FAAFB3B0-54E0-4758-A450-46CCAEB2DAEC}">
      <dgm:prSet/>
      <dgm:spPr/>
      <dgm:t>
        <a:bodyPr/>
        <a:lstStyle/>
        <a:p>
          <a:endParaRPr lang="en-US"/>
        </a:p>
      </dgm:t>
    </dgm:pt>
    <dgm:pt modelId="{310B52A0-5724-4C6B-B9F3-7A11AEB8CE33}" type="sibTrans" cxnId="{FAAFB3B0-54E0-4758-A450-46CCAEB2DAEC}">
      <dgm:prSet/>
      <dgm:spPr/>
      <dgm:t>
        <a:bodyPr/>
        <a:lstStyle/>
        <a:p>
          <a:endParaRPr lang="en-US"/>
        </a:p>
      </dgm:t>
    </dgm:pt>
    <dgm:pt modelId="{99A42717-22C3-4E4A-B771-5B84D24E72BA}">
      <dgm:prSet/>
      <dgm:spPr/>
      <dgm:t>
        <a:bodyPr/>
        <a:lstStyle/>
        <a:p>
          <a:r>
            <a:rPr lang="en-US"/>
            <a:t>Select data points as initial cluster centers.</a:t>
          </a:r>
        </a:p>
      </dgm:t>
    </dgm:pt>
    <dgm:pt modelId="{0D1724D7-640A-462C-87D2-55E8F6B70E34}" type="parTrans" cxnId="{BDB64B11-350C-471F-A2FA-968B66500A22}">
      <dgm:prSet/>
      <dgm:spPr/>
      <dgm:t>
        <a:bodyPr/>
        <a:lstStyle/>
        <a:p>
          <a:endParaRPr lang="en-US"/>
        </a:p>
      </dgm:t>
    </dgm:pt>
    <dgm:pt modelId="{B1FA2E00-F68E-4E0B-A075-BDDBE694C6B6}" type="sibTrans" cxnId="{BDB64B11-350C-471F-A2FA-968B66500A22}">
      <dgm:prSet/>
      <dgm:spPr/>
      <dgm:t>
        <a:bodyPr/>
        <a:lstStyle/>
        <a:p>
          <a:endParaRPr lang="en-US"/>
        </a:p>
      </dgm:t>
    </dgm:pt>
    <dgm:pt modelId="{6639BF30-92A9-4073-972F-A70E9C863F8E}">
      <dgm:prSet/>
      <dgm:spPr/>
      <dgm:t>
        <a:bodyPr/>
        <a:lstStyle/>
        <a:p>
          <a:r>
            <a:rPr lang="en-US"/>
            <a:t>Define a window (bandwidth) around each center.</a:t>
          </a:r>
        </a:p>
      </dgm:t>
    </dgm:pt>
    <dgm:pt modelId="{B7EA65D5-BF49-40FC-85F7-28268CDB56CC}" type="parTrans" cxnId="{23908AAA-90D2-4A93-B8BB-AF035EC826C6}">
      <dgm:prSet/>
      <dgm:spPr/>
      <dgm:t>
        <a:bodyPr/>
        <a:lstStyle/>
        <a:p>
          <a:endParaRPr lang="en-US"/>
        </a:p>
      </dgm:t>
    </dgm:pt>
    <dgm:pt modelId="{2A062491-53E2-4AC0-A405-7A73AD4A8EC3}" type="sibTrans" cxnId="{23908AAA-90D2-4A93-B8BB-AF035EC826C6}">
      <dgm:prSet/>
      <dgm:spPr/>
      <dgm:t>
        <a:bodyPr/>
        <a:lstStyle/>
        <a:p>
          <a:endParaRPr lang="en-US"/>
        </a:p>
      </dgm:t>
    </dgm:pt>
    <dgm:pt modelId="{E9607971-993F-42B7-A385-E882CC237C7B}">
      <dgm:prSet/>
      <dgm:spPr/>
      <dgm:t>
        <a:bodyPr/>
        <a:lstStyle/>
        <a:p>
          <a:r>
            <a:rPr lang="en-US" b="1"/>
            <a:t>Shifting:</a:t>
          </a:r>
          <a:endParaRPr lang="en-US"/>
        </a:p>
      </dgm:t>
    </dgm:pt>
    <dgm:pt modelId="{369682CD-7AE7-4E53-900E-4372AF156D55}" type="parTrans" cxnId="{96067A7B-4BF6-48B4-9FCC-3BDE74046EC8}">
      <dgm:prSet/>
      <dgm:spPr/>
      <dgm:t>
        <a:bodyPr/>
        <a:lstStyle/>
        <a:p>
          <a:endParaRPr lang="en-US"/>
        </a:p>
      </dgm:t>
    </dgm:pt>
    <dgm:pt modelId="{2D1C87F5-4806-4A72-97C3-BCBED965166E}" type="sibTrans" cxnId="{96067A7B-4BF6-48B4-9FCC-3BDE74046EC8}">
      <dgm:prSet/>
      <dgm:spPr/>
      <dgm:t>
        <a:bodyPr/>
        <a:lstStyle/>
        <a:p>
          <a:endParaRPr lang="en-US"/>
        </a:p>
      </dgm:t>
    </dgm:pt>
    <dgm:pt modelId="{081B9315-CA4D-41B4-BC52-FC8A1B8B249F}">
      <dgm:prSet/>
      <dgm:spPr/>
      <dgm:t>
        <a:bodyPr/>
        <a:lstStyle/>
        <a:p>
          <a:r>
            <a:rPr lang="en-US"/>
            <a:t>For each data point, calculate the mean shift vector. This vector points towards the direction of the highest increase in data density.</a:t>
          </a:r>
        </a:p>
      </dgm:t>
    </dgm:pt>
    <dgm:pt modelId="{18CB9062-4FE1-4C72-86A7-9B964888F387}" type="parTrans" cxnId="{B1CECD8E-9989-4AF3-84E1-734514FF556F}">
      <dgm:prSet/>
      <dgm:spPr/>
      <dgm:t>
        <a:bodyPr/>
        <a:lstStyle/>
        <a:p>
          <a:endParaRPr lang="en-US"/>
        </a:p>
      </dgm:t>
    </dgm:pt>
    <dgm:pt modelId="{A602E153-F1E2-4AB8-A6D1-8D86BFDE603C}" type="sibTrans" cxnId="{B1CECD8E-9989-4AF3-84E1-734514FF556F}">
      <dgm:prSet/>
      <dgm:spPr/>
      <dgm:t>
        <a:bodyPr/>
        <a:lstStyle/>
        <a:p>
          <a:endParaRPr lang="en-US"/>
        </a:p>
      </dgm:t>
    </dgm:pt>
    <dgm:pt modelId="{EE5216DC-C1E9-424E-B258-FFCFAEB79098}">
      <dgm:prSet/>
      <dgm:spPr/>
      <dgm:t>
        <a:bodyPr/>
        <a:lstStyle/>
        <a:p>
          <a:r>
            <a:rPr lang="en-US"/>
            <a:t>The mean shift vector is computed by considering the weighted average of the data points within the window, where closer points have higher weights.</a:t>
          </a:r>
        </a:p>
      </dgm:t>
    </dgm:pt>
    <dgm:pt modelId="{FED829EF-31C2-4AED-91A3-9EA60E4AE811}" type="parTrans" cxnId="{0681F9E6-6D46-4E83-A829-2BBB3860C41E}">
      <dgm:prSet/>
      <dgm:spPr/>
      <dgm:t>
        <a:bodyPr/>
        <a:lstStyle/>
        <a:p>
          <a:endParaRPr lang="en-US"/>
        </a:p>
      </dgm:t>
    </dgm:pt>
    <dgm:pt modelId="{72DAA955-841F-48B7-B5A6-716E9AD13903}" type="sibTrans" cxnId="{0681F9E6-6D46-4E83-A829-2BBB3860C41E}">
      <dgm:prSet/>
      <dgm:spPr/>
      <dgm:t>
        <a:bodyPr/>
        <a:lstStyle/>
        <a:p>
          <a:endParaRPr lang="en-US"/>
        </a:p>
      </dgm:t>
    </dgm:pt>
    <dgm:pt modelId="{FF0EF117-B305-42E9-AB59-8141DB60630B}">
      <dgm:prSet/>
      <dgm:spPr/>
      <dgm:t>
        <a:bodyPr/>
        <a:lstStyle/>
        <a:p>
          <a:r>
            <a:rPr lang="en-US" b="1"/>
            <a:t>Update:</a:t>
          </a:r>
          <a:endParaRPr lang="en-US"/>
        </a:p>
      </dgm:t>
    </dgm:pt>
    <dgm:pt modelId="{5400D37C-A350-4EE0-B1CA-5BFF7D35918C}" type="parTrans" cxnId="{3DEC78B2-B59D-4D03-9957-6D5F53C4D151}">
      <dgm:prSet/>
      <dgm:spPr/>
      <dgm:t>
        <a:bodyPr/>
        <a:lstStyle/>
        <a:p>
          <a:endParaRPr lang="en-US"/>
        </a:p>
      </dgm:t>
    </dgm:pt>
    <dgm:pt modelId="{282BC2D9-F7BC-4140-8698-E59003E8CC27}" type="sibTrans" cxnId="{3DEC78B2-B59D-4D03-9957-6D5F53C4D151}">
      <dgm:prSet/>
      <dgm:spPr/>
      <dgm:t>
        <a:bodyPr/>
        <a:lstStyle/>
        <a:p>
          <a:endParaRPr lang="en-US"/>
        </a:p>
      </dgm:t>
    </dgm:pt>
    <dgm:pt modelId="{4A5386A3-8AFF-4FFC-BBE2-B97F77E12E6F}">
      <dgm:prSet/>
      <dgm:spPr/>
      <dgm:t>
        <a:bodyPr/>
        <a:lstStyle/>
        <a:p>
          <a:r>
            <a:rPr lang="en-US"/>
            <a:t>Move the cluster centers to the new positions determined by the mean shift vectors.</a:t>
          </a:r>
        </a:p>
      </dgm:t>
    </dgm:pt>
    <dgm:pt modelId="{26F4D747-6C09-4680-91B3-64540156F6A0}" type="parTrans" cxnId="{191BB6BE-1DDC-4832-AC3D-9CA557741B98}">
      <dgm:prSet/>
      <dgm:spPr/>
      <dgm:t>
        <a:bodyPr/>
        <a:lstStyle/>
        <a:p>
          <a:endParaRPr lang="en-US"/>
        </a:p>
      </dgm:t>
    </dgm:pt>
    <dgm:pt modelId="{82D55603-DF39-477B-BF77-A28D1DF3DF81}" type="sibTrans" cxnId="{191BB6BE-1DDC-4832-AC3D-9CA557741B98}">
      <dgm:prSet/>
      <dgm:spPr/>
      <dgm:t>
        <a:bodyPr/>
        <a:lstStyle/>
        <a:p>
          <a:endParaRPr lang="en-US"/>
        </a:p>
      </dgm:t>
    </dgm:pt>
    <dgm:pt modelId="{ECB3525D-A367-4F54-9619-6D3F246860EE}">
      <dgm:prSet/>
      <dgm:spPr/>
      <dgm:t>
        <a:bodyPr/>
        <a:lstStyle/>
        <a:p>
          <a:r>
            <a:rPr lang="en-US"/>
            <a:t>Repeat the shifting process iteratively until convergence.</a:t>
          </a:r>
        </a:p>
      </dgm:t>
    </dgm:pt>
    <dgm:pt modelId="{ABED9269-478F-4447-9F08-E34B1243CCAA}" type="parTrans" cxnId="{CBF3F39D-0434-4AC2-B15E-7A93F52D41B2}">
      <dgm:prSet/>
      <dgm:spPr/>
      <dgm:t>
        <a:bodyPr/>
        <a:lstStyle/>
        <a:p>
          <a:endParaRPr lang="en-US"/>
        </a:p>
      </dgm:t>
    </dgm:pt>
    <dgm:pt modelId="{D16A74FD-C4A0-4EEE-B7B5-391126EBC814}" type="sibTrans" cxnId="{CBF3F39D-0434-4AC2-B15E-7A93F52D41B2}">
      <dgm:prSet/>
      <dgm:spPr/>
      <dgm:t>
        <a:bodyPr/>
        <a:lstStyle/>
        <a:p>
          <a:endParaRPr lang="en-US"/>
        </a:p>
      </dgm:t>
    </dgm:pt>
    <dgm:pt modelId="{4759DBF9-3A7A-44C7-8696-CBFE9B1A2E4A}">
      <dgm:prSet/>
      <dgm:spPr/>
      <dgm:t>
        <a:bodyPr/>
        <a:lstStyle/>
        <a:p>
          <a:r>
            <a:rPr lang="en-US" b="1"/>
            <a:t>Convergence:</a:t>
          </a:r>
          <a:endParaRPr lang="en-US"/>
        </a:p>
      </dgm:t>
    </dgm:pt>
    <dgm:pt modelId="{B4462D2B-59AA-4AD5-A505-18530E7583D1}" type="parTrans" cxnId="{161641A7-D90A-4045-8D2A-12BD99173E48}">
      <dgm:prSet/>
      <dgm:spPr/>
      <dgm:t>
        <a:bodyPr/>
        <a:lstStyle/>
        <a:p>
          <a:endParaRPr lang="en-US"/>
        </a:p>
      </dgm:t>
    </dgm:pt>
    <dgm:pt modelId="{2B9E930B-F925-438E-B9B6-BCD5FA4F675B}" type="sibTrans" cxnId="{161641A7-D90A-4045-8D2A-12BD99173E48}">
      <dgm:prSet/>
      <dgm:spPr/>
      <dgm:t>
        <a:bodyPr/>
        <a:lstStyle/>
        <a:p>
          <a:endParaRPr lang="en-US"/>
        </a:p>
      </dgm:t>
    </dgm:pt>
    <dgm:pt modelId="{7E50E475-6EE9-4F6F-8CA5-CBF6D8247A24}">
      <dgm:prSet/>
      <dgm:spPr/>
      <dgm:t>
        <a:bodyPr/>
        <a:lstStyle/>
        <a:p>
          <a:r>
            <a:rPr lang="en-US"/>
            <a:t>Convergence is typically reached when the mean shift vectors become very small or fall below a predefined threshold.</a:t>
          </a:r>
        </a:p>
      </dgm:t>
    </dgm:pt>
    <dgm:pt modelId="{823C6A6B-A1DA-4F9C-97AD-65A6BB4FDC46}" type="parTrans" cxnId="{3ED29592-B4E3-464B-8C79-8446ABCDC81E}">
      <dgm:prSet/>
      <dgm:spPr/>
      <dgm:t>
        <a:bodyPr/>
        <a:lstStyle/>
        <a:p>
          <a:endParaRPr lang="en-US"/>
        </a:p>
      </dgm:t>
    </dgm:pt>
    <dgm:pt modelId="{C3A75E58-642C-451A-BC17-D83FB8EC0BBA}" type="sibTrans" cxnId="{3ED29592-B4E3-464B-8C79-8446ABCDC81E}">
      <dgm:prSet/>
      <dgm:spPr/>
      <dgm:t>
        <a:bodyPr/>
        <a:lstStyle/>
        <a:p>
          <a:endParaRPr lang="en-US"/>
        </a:p>
      </dgm:t>
    </dgm:pt>
    <dgm:pt modelId="{DBAAE4B9-FA2D-4D95-8EA0-C3CE8FFD5816}">
      <dgm:prSet/>
      <dgm:spPr/>
      <dgm:t>
        <a:bodyPr/>
        <a:lstStyle/>
        <a:p>
          <a:r>
            <a:rPr lang="en-US" b="1"/>
            <a:t>Clustering:</a:t>
          </a:r>
          <a:endParaRPr lang="en-US"/>
        </a:p>
      </dgm:t>
    </dgm:pt>
    <dgm:pt modelId="{B274270F-DBE8-45BC-8840-43FF4256D2EE}" type="parTrans" cxnId="{7E480C00-A606-4E1C-A120-BFF81EDF64DB}">
      <dgm:prSet/>
      <dgm:spPr/>
      <dgm:t>
        <a:bodyPr/>
        <a:lstStyle/>
        <a:p>
          <a:endParaRPr lang="en-US"/>
        </a:p>
      </dgm:t>
    </dgm:pt>
    <dgm:pt modelId="{52F0A95C-C389-47B1-9AC1-BE2235C6FF28}" type="sibTrans" cxnId="{7E480C00-A606-4E1C-A120-BFF81EDF64DB}">
      <dgm:prSet/>
      <dgm:spPr/>
      <dgm:t>
        <a:bodyPr/>
        <a:lstStyle/>
        <a:p>
          <a:endParaRPr lang="en-US"/>
        </a:p>
      </dgm:t>
    </dgm:pt>
    <dgm:pt modelId="{3062643B-5AE1-45FA-A671-BC110EB45997}">
      <dgm:prSet/>
      <dgm:spPr/>
      <dgm:t>
        <a:bodyPr/>
        <a:lstStyle/>
        <a:p>
          <a:r>
            <a:rPr lang="en-US"/>
            <a:t>After convergence, data points close to the same cluster center are considered part of the same cluster.</a:t>
          </a:r>
        </a:p>
      </dgm:t>
    </dgm:pt>
    <dgm:pt modelId="{13DF8A29-12ED-43EF-82CF-E6E9A8730F0D}" type="parTrans" cxnId="{1B4A4C8E-80C4-4C3E-9C9F-CC82B6BD2CDA}">
      <dgm:prSet/>
      <dgm:spPr/>
      <dgm:t>
        <a:bodyPr/>
        <a:lstStyle/>
        <a:p>
          <a:endParaRPr lang="en-US"/>
        </a:p>
      </dgm:t>
    </dgm:pt>
    <dgm:pt modelId="{53CFE417-C6C7-49D2-B44D-8F4118FF50F3}" type="sibTrans" cxnId="{1B4A4C8E-80C4-4C3E-9C9F-CC82B6BD2CDA}">
      <dgm:prSet/>
      <dgm:spPr/>
      <dgm:t>
        <a:bodyPr/>
        <a:lstStyle/>
        <a:p>
          <a:endParaRPr lang="en-US"/>
        </a:p>
      </dgm:t>
    </dgm:pt>
    <dgm:pt modelId="{FB2852F7-A2BE-4DF1-9F85-E0BD94D7B90C}" type="pres">
      <dgm:prSet presAssocID="{992CCFE0-6900-44C9-9142-3D6011C43F71}" presName="root" presStyleCnt="0">
        <dgm:presLayoutVars>
          <dgm:dir/>
          <dgm:resizeHandles val="exact"/>
        </dgm:presLayoutVars>
      </dgm:prSet>
      <dgm:spPr/>
    </dgm:pt>
    <dgm:pt modelId="{781BC927-FB39-4C79-871C-002E57F83E2D}" type="pres">
      <dgm:prSet presAssocID="{0B912EA1-4FF3-4AA2-8CE3-F62FDD460BB6}" presName="compNode" presStyleCnt="0"/>
      <dgm:spPr/>
    </dgm:pt>
    <dgm:pt modelId="{8DE4E3EA-BCEB-437B-B26F-A58DA9F3C98F}" type="pres">
      <dgm:prSet presAssocID="{0B912EA1-4FF3-4AA2-8CE3-F62FDD460BB6}" presName="bgRect" presStyleLbl="bgShp" presStyleIdx="0" presStyleCnt="5"/>
      <dgm:spPr/>
    </dgm:pt>
    <dgm:pt modelId="{35C6A404-F4A0-4F36-9302-3AE6007C0884}" type="pres">
      <dgm:prSet presAssocID="{0B912EA1-4FF3-4AA2-8CE3-F62FDD460B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557F0CDF-F624-4A1B-8015-3262FDF19BB3}" type="pres">
      <dgm:prSet presAssocID="{0B912EA1-4FF3-4AA2-8CE3-F62FDD460BB6}" presName="spaceRect" presStyleCnt="0"/>
      <dgm:spPr/>
    </dgm:pt>
    <dgm:pt modelId="{E252DC5C-AC79-4D4A-930B-25C80F4356C7}" type="pres">
      <dgm:prSet presAssocID="{0B912EA1-4FF3-4AA2-8CE3-F62FDD460BB6}" presName="parTx" presStyleLbl="revTx" presStyleIdx="0" presStyleCnt="10">
        <dgm:presLayoutVars>
          <dgm:chMax val="0"/>
          <dgm:chPref val="0"/>
        </dgm:presLayoutVars>
      </dgm:prSet>
      <dgm:spPr/>
    </dgm:pt>
    <dgm:pt modelId="{B7D14382-9034-4A83-95A7-5B94B6271FF9}" type="pres">
      <dgm:prSet presAssocID="{0B912EA1-4FF3-4AA2-8CE3-F62FDD460BB6}" presName="desTx" presStyleLbl="revTx" presStyleIdx="1" presStyleCnt="10">
        <dgm:presLayoutVars/>
      </dgm:prSet>
      <dgm:spPr/>
    </dgm:pt>
    <dgm:pt modelId="{CFA729A2-7AA1-4A83-A219-6BD6B448A575}" type="pres">
      <dgm:prSet presAssocID="{310B52A0-5724-4C6B-B9F3-7A11AEB8CE33}" presName="sibTrans" presStyleCnt="0"/>
      <dgm:spPr/>
    </dgm:pt>
    <dgm:pt modelId="{FF3A6AC6-0136-4537-9816-30FF360EE5A6}" type="pres">
      <dgm:prSet presAssocID="{E9607971-993F-42B7-A385-E882CC237C7B}" presName="compNode" presStyleCnt="0"/>
      <dgm:spPr/>
    </dgm:pt>
    <dgm:pt modelId="{F153869A-B7FC-408E-B95D-C8076D97A429}" type="pres">
      <dgm:prSet presAssocID="{E9607971-993F-42B7-A385-E882CC237C7B}" presName="bgRect" presStyleLbl="bgShp" presStyleIdx="1" presStyleCnt="5"/>
      <dgm:spPr/>
    </dgm:pt>
    <dgm:pt modelId="{D5C5B6CA-0139-453B-90BB-20F55CE8E3D0}" type="pres">
      <dgm:prSet presAssocID="{E9607971-993F-42B7-A385-E882CC237C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CC6CB8CF-3FA9-4272-9A5E-FA418EBB2587}" type="pres">
      <dgm:prSet presAssocID="{E9607971-993F-42B7-A385-E882CC237C7B}" presName="spaceRect" presStyleCnt="0"/>
      <dgm:spPr/>
    </dgm:pt>
    <dgm:pt modelId="{29288ABA-A28E-47AE-8916-D267A15EA584}" type="pres">
      <dgm:prSet presAssocID="{E9607971-993F-42B7-A385-E882CC237C7B}" presName="parTx" presStyleLbl="revTx" presStyleIdx="2" presStyleCnt="10">
        <dgm:presLayoutVars>
          <dgm:chMax val="0"/>
          <dgm:chPref val="0"/>
        </dgm:presLayoutVars>
      </dgm:prSet>
      <dgm:spPr/>
    </dgm:pt>
    <dgm:pt modelId="{F1A6B991-99AE-4E4D-8222-37113841BEF0}" type="pres">
      <dgm:prSet presAssocID="{E9607971-993F-42B7-A385-E882CC237C7B}" presName="desTx" presStyleLbl="revTx" presStyleIdx="3" presStyleCnt="10">
        <dgm:presLayoutVars/>
      </dgm:prSet>
      <dgm:spPr/>
    </dgm:pt>
    <dgm:pt modelId="{B70B91B3-4BF0-464C-BD01-E816EB528D8C}" type="pres">
      <dgm:prSet presAssocID="{2D1C87F5-4806-4A72-97C3-BCBED965166E}" presName="sibTrans" presStyleCnt="0"/>
      <dgm:spPr/>
    </dgm:pt>
    <dgm:pt modelId="{6D28D58A-E2E0-489C-88F4-4EEAF34E503D}" type="pres">
      <dgm:prSet presAssocID="{FF0EF117-B305-42E9-AB59-8141DB60630B}" presName="compNode" presStyleCnt="0"/>
      <dgm:spPr/>
    </dgm:pt>
    <dgm:pt modelId="{1DE65343-16D1-46FD-9300-A1E3A7D185D5}" type="pres">
      <dgm:prSet presAssocID="{FF0EF117-B305-42E9-AB59-8141DB60630B}" presName="bgRect" presStyleLbl="bgShp" presStyleIdx="2" presStyleCnt="5"/>
      <dgm:spPr/>
    </dgm:pt>
    <dgm:pt modelId="{69D02FA6-6366-4ADF-895E-9C2746FF2793}" type="pres">
      <dgm:prSet presAssocID="{FF0EF117-B305-42E9-AB59-8141DB6063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171D0D9E-952F-4130-9202-00515CC7A972}" type="pres">
      <dgm:prSet presAssocID="{FF0EF117-B305-42E9-AB59-8141DB60630B}" presName="spaceRect" presStyleCnt="0"/>
      <dgm:spPr/>
    </dgm:pt>
    <dgm:pt modelId="{0443D58E-A158-4D6D-8912-203A5AF4F590}" type="pres">
      <dgm:prSet presAssocID="{FF0EF117-B305-42E9-AB59-8141DB60630B}" presName="parTx" presStyleLbl="revTx" presStyleIdx="4" presStyleCnt="10">
        <dgm:presLayoutVars>
          <dgm:chMax val="0"/>
          <dgm:chPref val="0"/>
        </dgm:presLayoutVars>
      </dgm:prSet>
      <dgm:spPr/>
    </dgm:pt>
    <dgm:pt modelId="{199A7E57-7CA2-409E-98F4-7E47BE5FECFD}" type="pres">
      <dgm:prSet presAssocID="{FF0EF117-B305-42E9-AB59-8141DB60630B}" presName="desTx" presStyleLbl="revTx" presStyleIdx="5" presStyleCnt="10">
        <dgm:presLayoutVars/>
      </dgm:prSet>
      <dgm:spPr/>
    </dgm:pt>
    <dgm:pt modelId="{C669426D-8B2F-4652-9BB4-4C6F92125FC4}" type="pres">
      <dgm:prSet presAssocID="{282BC2D9-F7BC-4140-8698-E59003E8CC27}" presName="sibTrans" presStyleCnt="0"/>
      <dgm:spPr/>
    </dgm:pt>
    <dgm:pt modelId="{9E110E51-F316-44DB-8B4E-B847D0BC4649}" type="pres">
      <dgm:prSet presAssocID="{4759DBF9-3A7A-44C7-8696-CBFE9B1A2E4A}" presName="compNode" presStyleCnt="0"/>
      <dgm:spPr/>
    </dgm:pt>
    <dgm:pt modelId="{08A28310-3533-4C94-9276-715A1AAB7172}" type="pres">
      <dgm:prSet presAssocID="{4759DBF9-3A7A-44C7-8696-CBFE9B1A2E4A}" presName="bgRect" presStyleLbl="bgShp" presStyleIdx="3" presStyleCnt="5"/>
      <dgm:spPr/>
    </dgm:pt>
    <dgm:pt modelId="{118366DA-6459-4E15-8CE1-40483E12CE7C}" type="pres">
      <dgm:prSet presAssocID="{4759DBF9-3A7A-44C7-8696-CBFE9B1A2E4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DDD5149F-6F1E-4C90-AB2E-8D7BE8F9D87A}" type="pres">
      <dgm:prSet presAssocID="{4759DBF9-3A7A-44C7-8696-CBFE9B1A2E4A}" presName="spaceRect" presStyleCnt="0"/>
      <dgm:spPr/>
    </dgm:pt>
    <dgm:pt modelId="{95253B9C-5509-4B0D-9A6C-8BC054096C31}" type="pres">
      <dgm:prSet presAssocID="{4759DBF9-3A7A-44C7-8696-CBFE9B1A2E4A}" presName="parTx" presStyleLbl="revTx" presStyleIdx="6" presStyleCnt="10">
        <dgm:presLayoutVars>
          <dgm:chMax val="0"/>
          <dgm:chPref val="0"/>
        </dgm:presLayoutVars>
      </dgm:prSet>
      <dgm:spPr/>
    </dgm:pt>
    <dgm:pt modelId="{00777DF1-139A-4A9F-8116-9645D7D92973}" type="pres">
      <dgm:prSet presAssocID="{4759DBF9-3A7A-44C7-8696-CBFE9B1A2E4A}" presName="desTx" presStyleLbl="revTx" presStyleIdx="7" presStyleCnt="10">
        <dgm:presLayoutVars/>
      </dgm:prSet>
      <dgm:spPr/>
    </dgm:pt>
    <dgm:pt modelId="{7607E39C-92E5-4225-940F-A5B5600C6F04}" type="pres">
      <dgm:prSet presAssocID="{2B9E930B-F925-438E-B9B6-BCD5FA4F675B}" presName="sibTrans" presStyleCnt="0"/>
      <dgm:spPr/>
    </dgm:pt>
    <dgm:pt modelId="{454404EC-5C4B-46C4-913A-52DE39162335}" type="pres">
      <dgm:prSet presAssocID="{DBAAE4B9-FA2D-4D95-8EA0-C3CE8FFD5816}" presName="compNode" presStyleCnt="0"/>
      <dgm:spPr/>
    </dgm:pt>
    <dgm:pt modelId="{F9B5D591-F3C1-4A65-BE15-EA3E0E423B4D}" type="pres">
      <dgm:prSet presAssocID="{DBAAE4B9-FA2D-4D95-8EA0-C3CE8FFD5816}" presName="bgRect" presStyleLbl="bgShp" presStyleIdx="4" presStyleCnt="5"/>
      <dgm:spPr/>
    </dgm:pt>
    <dgm:pt modelId="{FDE904A0-2EC7-490B-BD67-50B038EF7C34}" type="pres">
      <dgm:prSet presAssocID="{DBAAE4B9-FA2D-4D95-8EA0-C3CE8FFD58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60BD273A-8476-4F8F-B53C-DAF38964CF7B}" type="pres">
      <dgm:prSet presAssocID="{DBAAE4B9-FA2D-4D95-8EA0-C3CE8FFD5816}" presName="spaceRect" presStyleCnt="0"/>
      <dgm:spPr/>
    </dgm:pt>
    <dgm:pt modelId="{6394A184-49A3-45AD-A3E9-03911B6C3363}" type="pres">
      <dgm:prSet presAssocID="{DBAAE4B9-FA2D-4D95-8EA0-C3CE8FFD5816}" presName="parTx" presStyleLbl="revTx" presStyleIdx="8" presStyleCnt="10">
        <dgm:presLayoutVars>
          <dgm:chMax val="0"/>
          <dgm:chPref val="0"/>
        </dgm:presLayoutVars>
      </dgm:prSet>
      <dgm:spPr/>
    </dgm:pt>
    <dgm:pt modelId="{AA44CFE6-F3E7-48AD-B4E2-90605721BFF5}" type="pres">
      <dgm:prSet presAssocID="{DBAAE4B9-FA2D-4D95-8EA0-C3CE8FFD5816}" presName="desTx" presStyleLbl="revTx" presStyleIdx="9" presStyleCnt="10">
        <dgm:presLayoutVars/>
      </dgm:prSet>
      <dgm:spPr/>
    </dgm:pt>
  </dgm:ptLst>
  <dgm:cxnLst>
    <dgm:cxn modelId="{7E480C00-A606-4E1C-A120-BFF81EDF64DB}" srcId="{992CCFE0-6900-44C9-9142-3D6011C43F71}" destId="{DBAAE4B9-FA2D-4D95-8EA0-C3CE8FFD5816}" srcOrd="4" destOrd="0" parTransId="{B274270F-DBE8-45BC-8840-43FF4256D2EE}" sibTransId="{52F0A95C-C389-47B1-9AC1-BE2235C6FF28}"/>
    <dgm:cxn modelId="{BDB64B11-350C-471F-A2FA-968B66500A22}" srcId="{0B912EA1-4FF3-4AA2-8CE3-F62FDD460BB6}" destId="{99A42717-22C3-4E4A-B771-5B84D24E72BA}" srcOrd="0" destOrd="0" parTransId="{0D1724D7-640A-462C-87D2-55E8F6B70E34}" sibTransId="{B1FA2E00-F68E-4E0B-A075-BDDBE694C6B6}"/>
    <dgm:cxn modelId="{B451FD13-6EA8-43BE-9475-327C6D53FDA4}" type="presOf" srcId="{6639BF30-92A9-4073-972F-A70E9C863F8E}" destId="{B7D14382-9034-4A83-95A7-5B94B6271FF9}" srcOrd="0" destOrd="1" presId="urn:microsoft.com/office/officeart/2018/2/layout/IconVerticalSolidList"/>
    <dgm:cxn modelId="{8BDFE215-4A42-49AF-A793-C542A1E9F04B}" type="presOf" srcId="{4A5386A3-8AFF-4FFC-BBE2-B97F77E12E6F}" destId="{199A7E57-7CA2-409E-98F4-7E47BE5FECFD}" srcOrd="0" destOrd="0" presId="urn:microsoft.com/office/officeart/2018/2/layout/IconVerticalSolidList"/>
    <dgm:cxn modelId="{BE298D1A-F679-46C1-8D7C-99AC5A9BF452}" type="presOf" srcId="{0B912EA1-4FF3-4AA2-8CE3-F62FDD460BB6}" destId="{E252DC5C-AC79-4D4A-930B-25C80F4356C7}" srcOrd="0" destOrd="0" presId="urn:microsoft.com/office/officeart/2018/2/layout/IconVerticalSolidList"/>
    <dgm:cxn modelId="{3F03312E-8533-40BD-B428-E7F47837CA7A}" type="presOf" srcId="{992CCFE0-6900-44C9-9142-3D6011C43F71}" destId="{FB2852F7-A2BE-4DF1-9F85-E0BD94D7B90C}" srcOrd="0" destOrd="0" presId="urn:microsoft.com/office/officeart/2018/2/layout/IconVerticalSolidList"/>
    <dgm:cxn modelId="{D328D432-A788-4B7B-91BF-957BF7B6DDE5}" type="presOf" srcId="{DBAAE4B9-FA2D-4D95-8EA0-C3CE8FFD5816}" destId="{6394A184-49A3-45AD-A3E9-03911B6C3363}" srcOrd="0" destOrd="0" presId="urn:microsoft.com/office/officeart/2018/2/layout/IconVerticalSolidList"/>
    <dgm:cxn modelId="{65A43C37-F2BF-4A03-8B21-B922FBB2AA70}" type="presOf" srcId="{EE5216DC-C1E9-424E-B258-FFCFAEB79098}" destId="{F1A6B991-99AE-4E4D-8222-37113841BEF0}" srcOrd="0" destOrd="1" presId="urn:microsoft.com/office/officeart/2018/2/layout/IconVerticalSolidList"/>
    <dgm:cxn modelId="{C1A1E142-5FBA-4701-A319-053BB890412E}" type="presOf" srcId="{FF0EF117-B305-42E9-AB59-8141DB60630B}" destId="{0443D58E-A158-4D6D-8912-203A5AF4F590}" srcOrd="0" destOrd="0" presId="urn:microsoft.com/office/officeart/2018/2/layout/IconVerticalSolidList"/>
    <dgm:cxn modelId="{3CD7BF64-3C5A-4820-8F12-FC7E6FF945BF}" type="presOf" srcId="{E9607971-993F-42B7-A385-E882CC237C7B}" destId="{29288ABA-A28E-47AE-8916-D267A15EA584}" srcOrd="0" destOrd="0" presId="urn:microsoft.com/office/officeart/2018/2/layout/IconVerticalSolidList"/>
    <dgm:cxn modelId="{DBFBE173-9D5A-4AAA-8F8B-8BE3C77792DB}" type="presOf" srcId="{ECB3525D-A367-4F54-9619-6D3F246860EE}" destId="{199A7E57-7CA2-409E-98F4-7E47BE5FECFD}" srcOrd="0" destOrd="1" presId="urn:microsoft.com/office/officeart/2018/2/layout/IconVerticalSolidList"/>
    <dgm:cxn modelId="{96067A7B-4BF6-48B4-9FCC-3BDE74046EC8}" srcId="{992CCFE0-6900-44C9-9142-3D6011C43F71}" destId="{E9607971-993F-42B7-A385-E882CC237C7B}" srcOrd="1" destOrd="0" parTransId="{369682CD-7AE7-4E53-900E-4372AF156D55}" sibTransId="{2D1C87F5-4806-4A72-97C3-BCBED965166E}"/>
    <dgm:cxn modelId="{022D117F-3295-4959-8C3A-AFE65417474D}" type="presOf" srcId="{99A42717-22C3-4E4A-B771-5B84D24E72BA}" destId="{B7D14382-9034-4A83-95A7-5B94B6271FF9}" srcOrd="0" destOrd="0" presId="urn:microsoft.com/office/officeart/2018/2/layout/IconVerticalSolidList"/>
    <dgm:cxn modelId="{1B4A4C8E-80C4-4C3E-9C9F-CC82B6BD2CDA}" srcId="{DBAAE4B9-FA2D-4D95-8EA0-C3CE8FFD5816}" destId="{3062643B-5AE1-45FA-A671-BC110EB45997}" srcOrd="0" destOrd="0" parTransId="{13DF8A29-12ED-43EF-82CF-E6E9A8730F0D}" sibTransId="{53CFE417-C6C7-49D2-B44D-8F4118FF50F3}"/>
    <dgm:cxn modelId="{B1CECD8E-9989-4AF3-84E1-734514FF556F}" srcId="{E9607971-993F-42B7-A385-E882CC237C7B}" destId="{081B9315-CA4D-41B4-BC52-FC8A1B8B249F}" srcOrd="0" destOrd="0" parTransId="{18CB9062-4FE1-4C72-86A7-9B964888F387}" sibTransId="{A602E153-F1E2-4AB8-A6D1-8D86BFDE603C}"/>
    <dgm:cxn modelId="{3ED29592-B4E3-464B-8C79-8446ABCDC81E}" srcId="{4759DBF9-3A7A-44C7-8696-CBFE9B1A2E4A}" destId="{7E50E475-6EE9-4F6F-8CA5-CBF6D8247A24}" srcOrd="0" destOrd="0" parTransId="{823C6A6B-A1DA-4F9C-97AD-65A6BB4FDC46}" sibTransId="{C3A75E58-642C-451A-BC17-D83FB8EC0BBA}"/>
    <dgm:cxn modelId="{CBF3F39D-0434-4AC2-B15E-7A93F52D41B2}" srcId="{FF0EF117-B305-42E9-AB59-8141DB60630B}" destId="{ECB3525D-A367-4F54-9619-6D3F246860EE}" srcOrd="1" destOrd="0" parTransId="{ABED9269-478F-4447-9F08-E34B1243CCAA}" sibTransId="{D16A74FD-C4A0-4EEE-B7B5-391126EBC814}"/>
    <dgm:cxn modelId="{161641A7-D90A-4045-8D2A-12BD99173E48}" srcId="{992CCFE0-6900-44C9-9142-3D6011C43F71}" destId="{4759DBF9-3A7A-44C7-8696-CBFE9B1A2E4A}" srcOrd="3" destOrd="0" parTransId="{B4462D2B-59AA-4AD5-A505-18530E7583D1}" sibTransId="{2B9E930B-F925-438E-B9B6-BCD5FA4F675B}"/>
    <dgm:cxn modelId="{23908AAA-90D2-4A93-B8BB-AF035EC826C6}" srcId="{0B912EA1-4FF3-4AA2-8CE3-F62FDD460BB6}" destId="{6639BF30-92A9-4073-972F-A70E9C863F8E}" srcOrd="1" destOrd="0" parTransId="{B7EA65D5-BF49-40FC-85F7-28268CDB56CC}" sibTransId="{2A062491-53E2-4AC0-A405-7A73AD4A8EC3}"/>
    <dgm:cxn modelId="{FAAFB3B0-54E0-4758-A450-46CCAEB2DAEC}" srcId="{992CCFE0-6900-44C9-9142-3D6011C43F71}" destId="{0B912EA1-4FF3-4AA2-8CE3-F62FDD460BB6}" srcOrd="0" destOrd="0" parTransId="{A9CF0354-9CA6-4023-A2E4-8E1E44E74BEA}" sibTransId="{310B52A0-5724-4C6B-B9F3-7A11AEB8CE33}"/>
    <dgm:cxn modelId="{3DEC78B2-B59D-4D03-9957-6D5F53C4D151}" srcId="{992CCFE0-6900-44C9-9142-3D6011C43F71}" destId="{FF0EF117-B305-42E9-AB59-8141DB60630B}" srcOrd="2" destOrd="0" parTransId="{5400D37C-A350-4EE0-B1CA-5BFF7D35918C}" sibTransId="{282BC2D9-F7BC-4140-8698-E59003E8CC27}"/>
    <dgm:cxn modelId="{191BB6BE-1DDC-4832-AC3D-9CA557741B98}" srcId="{FF0EF117-B305-42E9-AB59-8141DB60630B}" destId="{4A5386A3-8AFF-4FFC-BBE2-B97F77E12E6F}" srcOrd="0" destOrd="0" parTransId="{26F4D747-6C09-4680-91B3-64540156F6A0}" sibTransId="{82D55603-DF39-477B-BF77-A28D1DF3DF81}"/>
    <dgm:cxn modelId="{1DF67BD6-9055-45F2-ADC2-6AB5B5E27618}" type="presOf" srcId="{4759DBF9-3A7A-44C7-8696-CBFE9B1A2E4A}" destId="{95253B9C-5509-4B0D-9A6C-8BC054096C31}" srcOrd="0" destOrd="0" presId="urn:microsoft.com/office/officeart/2018/2/layout/IconVerticalSolidList"/>
    <dgm:cxn modelId="{AAFEB3DA-A8F6-4738-BFA5-5063F8F2CD0C}" type="presOf" srcId="{3062643B-5AE1-45FA-A671-BC110EB45997}" destId="{AA44CFE6-F3E7-48AD-B4E2-90605721BFF5}" srcOrd="0" destOrd="0" presId="urn:microsoft.com/office/officeart/2018/2/layout/IconVerticalSolidList"/>
    <dgm:cxn modelId="{920A68DD-D723-4604-8A57-B17890344C85}" type="presOf" srcId="{7E50E475-6EE9-4F6F-8CA5-CBF6D8247A24}" destId="{00777DF1-139A-4A9F-8116-9645D7D92973}" srcOrd="0" destOrd="0" presId="urn:microsoft.com/office/officeart/2018/2/layout/IconVerticalSolidList"/>
    <dgm:cxn modelId="{0681F9E6-6D46-4E83-A829-2BBB3860C41E}" srcId="{E9607971-993F-42B7-A385-E882CC237C7B}" destId="{EE5216DC-C1E9-424E-B258-FFCFAEB79098}" srcOrd="1" destOrd="0" parTransId="{FED829EF-31C2-4AED-91A3-9EA60E4AE811}" sibTransId="{72DAA955-841F-48B7-B5A6-716E9AD13903}"/>
    <dgm:cxn modelId="{22D717E8-16B9-4412-9C5C-A3738C13C76D}" type="presOf" srcId="{081B9315-CA4D-41B4-BC52-FC8A1B8B249F}" destId="{F1A6B991-99AE-4E4D-8222-37113841BEF0}" srcOrd="0" destOrd="0" presId="urn:microsoft.com/office/officeart/2018/2/layout/IconVerticalSolidList"/>
    <dgm:cxn modelId="{CB91EEED-01B5-43E0-BBD4-EA2BCB0CB409}" type="presParOf" srcId="{FB2852F7-A2BE-4DF1-9F85-E0BD94D7B90C}" destId="{781BC927-FB39-4C79-871C-002E57F83E2D}" srcOrd="0" destOrd="0" presId="urn:microsoft.com/office/officeart/2018/2/layout/IconVerticalSolidList"/>
    <dgm:cxn modelId="{E5828611-E1F5-4D6A-A021-614177915AF4}" type="presParOf" srcId="{781BC927-FB39-4C79-871C-002E57F83E2D}" destId="{8DE4E3EA-BCEB-437B-B26F-A58DA9F3C98F}" srcOrd="0" destOrd="0" presId="urn:microsoft.com/office/officeart/2018/2/layout/IconVerticalSolidList"/>
    <dgm:cxn modelId="{190B0475-7DC4-4C49-89E6-CB5A107283FE}" type="presParOf" srcId="{781BC927-FB39-4C79-871C-002E57F83E2D}" destId="{35C6A404-F4A0-4F36-9302-3AE6007C0884}" srcOrd="1" destOrd="0" presId="urn:microsoft.com/office/officeart/2018/2/layout/IconVerticalSolidList"/>
    <dgm:cxn modelId="{36CD9889-4C47-4CFE-AD68-F115294C9745}" type="presParOf" srcId="{781BC927-FB39-4C79-871C-002E57F83E2D}" destId="{557F0CDF-F624-4A1B-8015-3262FDF19BB3}" srcOrd="2" destOrd="0" presId="urn:microsoft.com/office/officeart/2018/2/layout/IconVerticalSolidList"/>
    <dgm:cxn modelId="{61CFC648-4714-4326-9D8D-8DF8B4F79054}" type="presParOf" srcId="{781BC927-FB39-4C79-871C-002E57F83E2D}" destId="{E252DC5C-AC79-4D4A-930B-25C80F4356C7}" srcOrd="3" destOrd="0" presId="urn:microsoft.com/office/officeart/2018/2/layout/IconVerticalSolidList"/>
    <dgm:cxn modelId="{5F8EA600-6ED0-42DE-BEDA-3B73DBD25940}" type="presParOf" srcId="{781BC927-FB39-4C79-871C-002E57F83E2D}" destId="{B7D14382-9034-4A83-95A7-5B94B6271FF9}" srcOrd="4" destOrd="0" presId="urn:microsoft.com/office/officeart/2018/2/layout/IconVerticalSolidList"/>
    <dgm:cxn modelId="{37B5885D-1BBA-46C9-9022-A60475E5D93B}" type="presParOf" srcId="{FB2852F7-A2BE-4DF1-9F85-E0BD94D7B90C}" destId="{CFA729A2-7AA1-4A83-A219-6BD6B448A575}" srcOrd="1" destOrd="0" presId="urn:microsoft.com/office/officeart/2018/2/layout/IconVerticalSolidList"/>
    <dgm:cxn modelId="{812B1F9B-91A3-4F82-9401-56DAA5740D14}" type="presParOf" srcId="{FB2852F7-A2BE-4DF1-9F85-E0BD94D7B90C}" destId="{FF3A6AC6-0136-4537-9816-30FF360EE5A6}" srcOrd="2" destOrd="0" presId="urn:microsoft.com/office/officeart/2018/2/layout/IconVerticalSolidList"/>
    <dgm:cxn modelId="{4556FC5F-2148-4472-A72B-DE7F851E1825}" type="presParOf" srcId="{FF3A6AC6-0136-4537-9816-30FF360EE5A6}" destId="{F153869A-B7FC-408E-B95D-C8076D97A429}" srcOrd="0" destOrd="0" presId="urn:microsoft.com/office/officeart/2018/2/layout/IconVerticalSolidList"/>
    <dgm:cxn modelId="{332A387A-336F-4C62-8AC8-46C07402B1AD}" type="presParOf" srcId="{FF3A6AC6-0136-4537-9816-30FF360EE5A6}" destId="{D5C5B6CA-0139-453B-90BB-20F55CE8E3D0}" srcOrd="1" destOrd="0" presId="urn:microsoft.com/office/officeart/2018/2/layout/IconVerticalSolidList"/>
    <dgm:cxn modelId="{8239C46A-4AFE-4493-B6BE-3EC3F4FED1B8}" type="presParOf" srcId="{FF3A6AC6-0136-4537-9816-30FF360EE5A6}" destId="{CC6CB8CF-3FA9-4272-9A5E-FA418EBB2587}" srcOrd="2" destOrd="0" presId="urn:microsoft.com/office/officeart/2018/2/layout/IconVerticalSolidList"/>
    <dgm:cxn modelId="{9BC88D73-3798-43ED-87E9-15BDF609C82F}" type="presParOf" srcId="{FF3A6AC6-0136-4537-9816-30FF360EE5A6}" destId="{29288ABA-A28E-47AE-8916-D267A15EA584}" srcOrd="3" destOrd="0" presId="urn:microsoft.com/office/officeart/2018/2/layout/IconVerticalSolidList"/>
    <dgm:cxn modelId="{B9928231-2B3B-41CF-A45C-6BF80C8FBA49}" type="presParOf" srcId="{FF3A6AC6-0136-4537-9816-30FF360EE5A6}" destId="{F1A6B991-99AE-4E4D-8222-37113841BEF0}" srcOrd="4" destOrd="0" presId="urn:microsoft.com/office/officeart/2018/2/layout/IconVerticalSolidList"/>
    <dgm:cxn modelId="{D1660C34-2FC1-4D3C-8B0E-4F4B9E46A5E7}" type="presParOf" srcId="{FB2852F7-A2BE-4DF1-9F85-E0BD94D7B90C}" destId="{B70B91B3-4BF0-464C-BD01-E816EB528D8C}" srcOrd="3" destOrd="0" presId="urn:microsoft.com/office/officeart/2018/2/layout/IconVerticalSolidList"/>
    <dgm:cxn modelId="{072941F5-5799-4936-B7D2-DB06ECCCF01E}" type="presParOf" srcId="{FB2852F7-A2BE-4DF1-9F85-E0BD94D7B90C}" destId="{6D28D58A-E2E0-489C-88F4-4EEAF34E503D}" srcOrd="4" destOrd="0" presId="urn:microsoft.com/office/officeart/2018/2/layout/IconVerticalSolidList"/>
    <dgm:cxn modelId="{CB3C9B90-2D6F-4D88-AFA0-5A8128B278F6}" type="presParOf" srcId="{6D28D58A-E2E0-489C-88F4-4EEAF34E503D}" destId="{1DE65343-16D1-46FD-9300-A1E3A7D185D5}" srcOrd="0" destOrd="0" presId="urn:microsoft.com/office/officeart/2018/2/layout/IconVerticalSolidList"/>
    <dgm:cxn modelId="{10574E66-5C1B-4107-89A7-E243DE641B5B}" type="presParOf" srcId="{6D28D58A-E2E0-489C-88F4-4EEAF34E503D}" destId="{69D02FA6-6366-4ADF-895E-9C2746FF2793}" srcOrd="1" destOrd="0" presId="urn:microsoft.com/office/officeart/2018/2/layout/IconVerticalSolidList"/>
    <dgm:cxn modelId="{4CE28659-F34B-4445-9459-827947DF5F78}" type="presParOf" srcId="{6D28D58A-E2E0-489C-88F4-4EEAF34E503D}" destId="{171D0D9E-952F-4130-9202-00515CC7A972}" srcOrd="2" destOrd="0" presId="urn:microsoft.com/office/officeart/2018/2/layout/IconVerticalSolidList"/>
    <dgm:cxn modelId="{BB15114A-A6B7-4996-AF07-784EA43738E2}" type="presParOf" srcId="{6D28D58A-E2E0-489C-88F4-4EEAF34E503D}" destId="{0443D58E-A158-4D6D-8912-203A5AF4F590}" srcOrd="3" destOrd="0" presId="urn:microsoft.com/office/officeart/2018/2/layout/IconVerticalSolidList"/>
    <dgm:cxn modelId="{EF5B8877-DB3D-4758-AA46-A8DF93755F66}" type="presParOf" srcId="{6D28D58A-E2E0-489C-88F4-4EEAF34E503D}" destId="{199A7E57-7CA2-409E-98F4-7E47BE5FECFD}" srcOrd="4" destOrd="0" presId="urn:microsoft.com/office/officeart/2018/2/layout/IconVerticalSolidList"/>
    <dgm:cxn modelId="{022885B4-C06A-42EB-BB8F-7D825D7E8983}" type="presParOf" srcId="{FB2852F7-A2BE-4DF1-9F85-E0BD94D7B90C}" destId="{C669426D-8B2F-4652-9BB4-4C6F92125FC4}" srcOrd="5" destOrd="0" presId="urn:microsoft.com/office/officeart/2018/2/layout/IconVerticalSolidList"/>
    <dgm:cxn modelId="{000D29BD-2C99-49BD-88FF-E535EF0BDC1D}" type="presParOf" srcId="{FB2852F7-A2BE-4DF1-9F85-E0BD94D7B90C}" destId="{9E110E51-F316-44DB-8B4E-B847D0BC4649}" srcOrd="6" destOrd="0" presId="urn:microsoft.com/office/officeart/2018/2/layout/IconVerticalSolidList"/>
    <dgm:cxn modelId="{BB1A04D5-424A-4543-9D07-E9AE5808C3E5}" type="presParOf" srcId="{9E110E51-F316-44DB-8B4E-B847D0BC4649}" destId="{08A28310-3533-4C94-9276-715A1AAB7172}" srcOrd="0" destOrd="0" presId="urn:microsoft.com/office/officeart/2018/2/layout/IconVerticalSolidList"/>
    <dgm:cxn modelId="{91C2FAA9-ABF4-439F-99BA-6612D020F9B3}" type="presParOf" srcId="{9E110E51-F316-44DB-8B4E-B847D0BC4649}" destId="{118366DA-6459-4E15-8CE1-40483E12CE7C}" srcOrd="1" destOrd="0" presId="urn:microsoft.com/office/officeart/2018/2/layout/IconVerticalSolidList"/>
    <dgm:cxn modelId="{4588146F-3668-4C80-8AFF-1F06A125A8CB}" type="presParOf" srcId="{9E110E51-F316-44DB-8B4E-B847D0BC4649}" destId="{DDD5149F-6F1E-4C90-AB2E-8D7BE8F9D87A}" srcOrd="2" destOrd="0" presId="urn:microsoft.com/office/officeart/2018/2/layout/IconVerticalSolidList"/>
    <dgm:cxn modelId="{D49BE4B7-FB95-40FF-A978-7B5474182067}" type="presParOf" srcId="{9E110E51-F316-44DB-8B4E-B847D0BC4649}" destId="{95253B9C-5509-4B0D-9A6C-8BC054096C31}" srcOrd="3" destOrd="0" presId="urn:microsoft.com/office/officeart/2018/2/layout/IconVerticalSolidList"/>
    <dgm:cxn modelId="{30CB85A2-B439-4C04-BBA1-3DD73B03CAA9}" type="presParOf" srcId="{9E110E51-F316-44DB-8B4E-B847D0BC4649}" destId="{00777DF1-139A-4A9F-8116-9645D7D92973}" srcOrd="4" destOrd="0" presId="urn:microsoft.com/office/officeart/2018/2/layout/IconVerticalSolidList"/>
    <dgm:cxn modelId="{16F2AD87-1310-4449-B93D-B7398980EB72}" type="presParOf" srcId="{FB2852F7-A2BE-4DF1-9F85-E0BD94D7B90C}" destId="{7607E39C-92E5-4225-940F-A5B5600C6F04}" srcOrd="7" destOrd="0" presId="urn:microsoft.com/office/officeart/2018/2/layout/IconVerticalSolidList"/>
    <dgm:cxn modelId="{25F01F6D-FDAB-4293-B6DA-61FD60931272}" type="presParOf" srcId="{FB2852F7-A2BE-4DF1-9F85-E0BD94D7B90C}" destId="{454404EC-5C4B-46C4-913A-52DE39162335}" srcOrd="8" destOrd="0" presId="urn:microsoft.com/office/officeart/2018/2/layout/IconVerticalSolidList"/>
    <dgm:cxn modelId="{20B74D5A-7737-47DE-B82B-82322B320FD1}" type="presParOf" srcId="{454404EC-5C4B-46C4-913A-52DE39162335}" destId="{F9B5D591-F3C1-4A65-BE15-EA3E0E423B4D}" srcOrd="0" destOrd="0" presId="urn:microsoft.com/office/officeart/2018/2/layout/IconVerticalSolidList"/>
    <dgm:cxn modelId="{B5DA36F2-4E9B-4A25-B7EE-B00EC67B7001}" type="presParOf" srcId="{454404EC-5C4B-46C4-913A-52DE39162335}" destId="{FDE904A0-2EC7-490B-BD67-50B038EF7C34}" srcOrd="1" destOrd="0" presId="urn:microsoft.com/office/officeart/2018/2/layout/IconVerticalSolidList"/>
    <dgm:cxn modelId="{6C314317-2431-4AE1-9057-A7DDEFF3AA70}" type="presParOf" srcId="{454404EC-5C4B-46C4-913A-52DE39162335}" destId="{60BD273A-8476-4F8F-B53C-DAF38964CF7B}" srcOrd="2" destOrd="0" presId="urn:microsoft.com/office/officeart/2018/2/layout/IconVerticalSolidList"/>
    <dgm:cxn modelId="{B48EA537-6592-4BE6-9DA4-7366A5AB1F13}" type="presParOf" srcId="{454404EC-5C4B-46C4-913A-52DE39162335}" destId="{6394A184-49A3-45AD-A3E9-03911B6C3363}" srcOrd="3" destOrd="0" presId="urn:microsoft.com/office/officeart/2018/2/layout/IconVerticalSolidList"/>
    <dgm:cxn modelId="{EBA51487-2E01-48DC-8316-61D1D07459E5}" type="presParOf" srcId="{454404EC-5C4B-46C4-913A-52DE39162335}" destId="{AA44CFE6-F3E7-48AD-B4E2-90605721BFF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B70707-799E-4518-BE83-182423B49295}" type="doc">
      <dgm:prSet loTypeId="urn:microsoft.com/office/officeart/2016/7/layout/HorizontalActionList" loCatId="List" qsTypeId="urn:microsoft.com/office/officeart/2005/8/quickstyle/simple2" qsCatId="simple" csTypeId="urn:microsoft.com/office/officeart/2005/8/colors/colorful5" csCatId="colorful"/>
      <dgm:spPr/>
      <dgm:t>
        <a:bodyPr/>
        <a:lstStyle/>
        <a:p>
          <a:endParaRPr lang="en-US"/>
        </a:p>
      </dgm:t>
    </dgm:pt>
    <dgm:pt modelId="{7D732E59-D424-4F11-82A4-AB3A7DCB026D}">
      <dgm:prSet/>
      <dgm:spPr/>
      <dgm:t>
        <a:bodyPr/>
        <a:lstStyle/>
        <a:p>
          <a:r>
            <a:rPr lang="en-US"/>
            <a:t>Identifying and segmenting</a:t>
          </a:r>
        </a:p>
      </dgm:t>
    </dgm:pt>
    <dgm:pt modelId="{20C2FB4F-E4C9-4CC6-8CAD-E75EE92A71FB}" type="parTrans" cxnId="{2A82D73E-9D1C-4CBC-8E2D-77E2FF0CA079}">
      <dgm:prSet/>
      <dgm:spPr/>
      <dgm:t>
        <a:bodyPr/>
        <a:lstStyle/>
        <a:p>
          <a:endParaRPr lang="en-US"/>
        </a:p>
      </dgm:t>
    </dgm:pt>
    <dgm:pt modelId="{BD5FBF5E-557B-44E0-B164-99ECE95D45C5}" type="sibTrans" cxnId="{2A82D73E-9D1C-4CBC-8E2D-77E2FF0CA079}">
      <dgm:prSet/>
      <dgm:spPr/>
      <dgm:t>
        <a:bodyPr/>
        <a:lstStyle/>
        <a:p>
          <a:endParaRPr lang="en-US"/>
        </a:p>
      </dgm:t>
    </dgm:pt>
    <dgm:pt modelId="{CC6BAAC1-BACE-4E07-8629-A82C9B5A4BC3}">
      <dgm:prSet/>
      <dgm:spPr/>
      <dgm:t>
        <a:bodyPr/>
        <a:lstStyle/>
        <a:p>
          <a:r>
            <a:rPr lang="en-US"/>
            <a:t>Identifying and segmenting anatomical structures based on their inherent properties.</a:t>
          </a:r>
        </a:p>
      </dgm:t>
    </dgm:pt>
    <dgm:pt modelId="{9063E606-8E41-48D0-89D1-AC3DD6D1FF27}" type="parTrans" cxnId="{C0F62C52-74A7-40E0-8516-FBAD88DE98EB}">
      <dgm:prSet/>
      <dgm:spPr/>
      <dgm:t>
        <a:bodyPr/>
        <a:lstStyle/>
        <a:p>
          <a:endParaRPr lang="en-US"/>
        </a:p>
      </dgm:t>
    </dgm:pt>
    <dgm:pt modelId="{96A05180-7426-4917-A93D-DA68CEBDFB69}" type="sibTrans" cxnId="{C0F62C52-74A7-40E0-8516-FBAD88DE98EB}">
      <dgm:prSet/>
      <dgm:spPr/>
      <dgm:t>
        <a:bodyPr/>
        <a:lstStyle/>
        <a:p>
          <a:endParaRPr lang="en-US"/>
        </a:p>
      </dgm:t>
    </dgm:pt>
    <dgm:pt modelId="{E981EFA2-7DD5-4DA0-9FEF-425B17B0B8AB}">
      <dgm:prSet/>
      <dgm:spPr/>
      <dgm:t>
        <a:bodyPr/>
        <a:lstStyle/>
        <a:p>
          <a:r>
            <a:rPr lang="en-US"/>
            <a:t>Extracting</a:t>
          </a:r>
        </a:p>
      </dgm:t>
    </dgm:pt>
    <dgm:pt modelId="{F407CDDD-BB2A-4DD6-B3C3-E77F5C53012A}" type="parTrans" cxnId="{6724D817-B783-4B69-9446-BA7B6D47FB17}">
      <dgm:prSet/>
      <dgm:spPr/>
      <dgm:t>
        <a:bodyPr/>
        <a:lstStyle/>
        <a:p>
          <a:endParaRPr lang="en-US"/>
        </a:p>
      </dgm:t>
    </dgm:pt>
    <dgm:pt modelId="{4F56789F-CAA0-4ED5-864A-93ACE8989226}" type="sibTrans" cxnId="{6724D817-B783-4B69-9446-BA7B6D47FB17}">
      <dgm:prSet/>
      <dgm:spPr/>
      <dgm:t>
        <a:bodyPr/>
        <a:lstStyle/>
        <a:p>
          <a:endParaRPr lang="en-US"/>
        </a:p>
      </dgm:t>
    </dgm:pt>
    <dgm:pt modelId="{ABB6BCDA-78BF-4F62-BBCB-36630EB13DF1}">
      <dgm:prSet/>
      <dgm:spPr/>
      <dgm:t>
        <a:bodyPr/>
        <a:lstStyle/>
        <a:p>
          <a:r>
            <a:rPr lang="en-US"/>
            <a:t>Extracting regions of interest (ROIs) for further analysis in medical imaging.</a:t>
          </a:r>
        </a:p>
      </dgm:t>
    </dgm:pt>
    <dgm:pt modelId="{53E3144E-ACE8-4530-8DCA-CEE5475B1245}" type="parTrans" cxnId="{5BD6BD9A-6D12-4157-AC53-50D6ED33C3C9}">
      <dgm:prSet/>
      <dgm:spPr/>
      <dgm:t>
        <a:bodyPr/>
        <a:lstStyle/>
        <a:p>
          <a:endParaRPr lang="en-US"/>
        </a:p>
      </dgm:t>
    </dgm:pt>
    <dgm:pt modelId="{D3CDAAE5-56C4-479C-8E01-F0AC0F66B9D0}" type="sibTrans" cxnId="{5BD6BD9A-6D12-4157-AC53-50D6ED33C3C9}">
      <dgm:prSet/>
      <dgm:spPr/>
      <dgm:t>
        <a:bodyPr/>
        <a:lstStyle/>
        <a:p>
          <a:endParaRPr lang="en-US"/>
        </a:p>
      </dgm:t>
    </dgm:pt>
    <dgm:pt modelId="{878DC509-B782-4C1D-BFDB-B78428DCAA2D}" type="pres">
      <dgm:prSet presAssocID="{B6B70707-799E-4518-BE83-182423B49295}" presName="Name0" presStyleCnt="0">
        <dgm:presLayoutVars>
          <dgm:dir/>
          <dgm:animLvl val="lvl"/>
          <dgm:resizeHandles val="exact"/>
        </dgm:presLayoutVars>
      </dgm:prSet>
      <dgm:spPr/>
    </dgm:pt>
    <dgm:pt modelId="{75B63DF8-94EE-4032-AB54-43C563E25A55}" type="pres">
      <dgm:prSet presAssocID="{7D732E59-D424-4F11-82A4-AB3A7DCB026D}" presName="composite" presStyleCnt="0"/>
      <dgm:spPr/>
    </dgm:pt>
    <dgm:pt modelId="{D49077CF-0B3F-46D3-A729-C2D466A21138}" type="pres">
      <dgm:prSet presAssocID="{7D732E59-D424-4F11-82A4-AB3A7DCB026D}" presName="parTx" presStyleLbl="alignNode1" presStyleIdx="0" presStyleCnt="2">
        <dgm:presLayoutVars>
          <dgm:chMax val="0"/>
          <dgm:chPref val="0"/>
        </dgm:presLayoutVars>
      </dgm:prSet>
      <dgm:spPr/>
    </dgm:pt>
    <dgm:pt modelId="{0AF59DAF-4E62-44C7-A484-D6AF5CC5E888}" type="pres">
      <dgm:prSet presAssocID="{7D732E59-D424-4F11-82A4-AB3A7DCB026D}" presName="desTx" presStyleLbl="alignAccFollowNode1" presStyleIdx="0" presStyleCnt="2">
        <dgm:presLayoutVars/>
      </dgm:prSet>
      <dgm:spPr/>
    </dgm:pt>
    <dgm:pt modelId="{4F80242B-1187-40BF-A305-0C7473EF1DC7}" type="pres">
      <dgm:prSet presAssocID="{BD5FBF5E-557B-44E0-B164-99ECE95D45C5}" presName="space" presStyleCnt="0"/>
      <dgm:spPr/>
    </dgm:pt>
    <dgm:pt modelId="{AB3DC92D-4822-4981-BC49-8E33D93929F0}" type="pres">
      <dgm:prSet presAssocID="{E981EFA2-7DD5-4DA0-9FEF-425B17B0B8AB}" presName="composite" presStyleCnt="0"/>
      <dgm:spPr/>
    </dgm:pt>
    <dgm:pt modelId="{23B4BF50-A6BF-45B6-BA03-65434A3E9251}" type="pres">
      <dgm:prSet presAssocID="{E981EFA2-7DD5-4DA0-9FEF-425B17B0B8AB}" presName="parTx" presStyleLbl="alignNode1" presStyleIdx="1" presStyleCnt="2">
        <dgm:presLayoutVars>
          <dgm:chMax val="0"/>
          <dgm:chPref val="0"/>
        </dgm:presLayoutVars>
      </dgm:prSet>
      <dgm:spPr/>
    </dgm:pt>
    <dgm:pt modelId="{8DDB1C43-8FDB-4718-B409-E48ED6CB9169}" type="pres">
      <dgm:prSet presAssocID="{E981EFA2-7DD5-4DA0-9FEF-425B17B0B8AB}" presName="desTx" presStyleLbl="alignAccFollowNode1" presStyleIdx="1" presStyleCnt="2">
        <dgm:presLayoutVars/>
      </dgm:prSet>
      <dgm:spPr/>
    </dgm:pt>
  </dgm:ptLst>
  <dgm:cxnLst>
    <dgm:cxn modelId="{6724D817-B783-4B69-9446-BA7B6D47FB17}" srcId="{B6B70707-799E-4518-BE83-182423B49295}" destId="{E981EFA2-7DD5-4DA0-9FEF-425B17B0B8AB}" srcOrd="1" destOrd="0" parTransId="{F407CDDD-BB2A-4DD6-B3C3-E77F5C53012A}" sibTransId="{4F56789F-CAA0-4ED5-864A-93ACE8989226}"/>
    <dgm:cxn modelId="{5B672D25-2625-46F0-A4AC-C4E553409F97}" type="presOf" srcId="{CC6BAAC1-BACE-4E07-8629-A82C9B5A4BC3}" destId="{0AF59DAF-4E62-44C7-A484-D6AF5CC5E888}" srcOrd="0" destOrd="0" presId="urn:microsoft.com/office/officeart/2016/7/layout/HorizontalActionList"/>
    <dgm:cxn modelId="{2A82D73E-9D1C-4CBC-8E2D-77E2FF0CA079}" srcId="{B6B70707-799E-4518-BE83-182423B49295}" destId="{7D732E59-D424-4F11-82A4-AB3A7DCB026D}" srcOrd="0" destOrd="0" parTransId="{20C2FB4F-E4C9-4CC6-8CAD-E75EE92A71FB}" sibTransId="{BD5FBF5E-557B-44E0-B164-99ECE95D45C5}"/>
    <dgm:cxn modelId="{C0F62C52-74A7-40E0-8516-FBAD88DE98EB}" srcId="{7D732E59-D424-4F11-82A4-AB3A7DCB026D}" destId="{CC6BAAC1-BACE-4E07-8629-A82C9B5A4BC3}" srcOrd="0" destOrd="0" parTransId="{9063E606-8E41-48D0-89D1-AC3DD6D1FF27}" sibTransId="{96A05180-7426-4917-A93D-DA68CEBDFB69}"/>
    <dgm:cxn modelId="{5BD6BD9A-6D12-4157-AC53-50D6ED33C3C9}" srcId="{E981EFA2-7DD5-4DA0-9FEF-425B17B0B8AB}" destId="{ABB6BCDA-78BF-4F62-BBCB-36630EB13DF1}" srcOrd="0" destOrd="0" parTransId="{53E3144E-ACE8-4530-8DCA-CEE5475B1245}" sibTransId="{D3CDAAE5-56C4-479C-8E01-F0AC0F66B9D0}"/>
    <dgm:cxn modelId="{EA94BEC6-0B12-44CB-AC78-E004FE17B52B}" type="presOf" srcId="{B6B70707-799E-4518-BE83-182423B49295}" destId="{878DC509-B782-4C1D-BFDB-B78428DCAA2D}" srcOrd="0" destOrd="0" presId="urn:microsoft.com/office/officeart/2016/7/layout/HorizontalActionList"/>
    <dgm:cxn modelId="{6BAEEFDA-BFA9-4BD9-B230-10DC002E1E06}" type="presOf" srcId="{7D732E59-D424-4F11-82A4-AB3A7DCB026D}" destId="{D49077CF-0B3F-46D3-A729-C2D466A21138}" srcOrd="0" destOrd="0" presId="urn:microsoft.com/office/officeart/2016/7/layout/HorizontalActionList"/>
    <dgm:cxn modelId="{41BC81E2-CEE5-4EE2-8FE7-947D35D61D06}" type="presOf" srcId="{ABB6BCDA-78BF-4F62-BBCB-36630EB13DF1}" destId="{8DDB1C43-8FDB-4718-B409-E48ED6CB9169}" srcOrd="0" destOrd="0" presId="urn:microsoft.com/office/officeart/2016/7/layout/HorizontalActionList"/>
    <dgm:cxn modelId="{D7575DFC-D1EE-4FF7-9DF8-2F8C231A793B}" type="presOf" srcId="{E981EFA2-7DD5-4DA0-9FEF-425B17B0B8AB}" destId="{23B4BF50-A6BF-45B6-BA03-65434A3E9251}" srcOrd="0" destOrd="0" presId="urn:microsoft.com/office/officeart/2016/7/layout/HorizontalActionList"/>
    <dgm:cxn modelId="{1B0BA95F-D9F7-4D55-855D-A2A54F46C294}" type="presParOf" srcId="{878DC509-B782-4C1D-BFDB-B78428DCAA2D}" destId="{75B63DF8-94EE-4032-AB54-43C563E25A55}" srcOrd="0" destOrd="0" presId="urn:microsoft.com/office/officeart/2016/7/layout/HorizontalActionList"/>
    <dgm:cxn modelId="{2AEEE25C-7BB8-4A35-92FA-1A08257139A6}" type="presParOf" srcId="{75B63DF8-94EE-4032-AB54-43C563E25A55}" destId="{D49077CF-0B3F-46D3-A729-C2D466A21138}" srcOrd="0" destOrd="0" presId="urn:microsoft.com/office/officeart/2016/7/layout/HorizontalActionList"/>
    <dgm:cxn modelId="{3E579078-72C5-4AB7-B8EC-F6C255302672}" type="presParOf" srcId="{75B63DF8-94EE-4032-AB54-43C563E25A55}" destId="{0AF59DAF-4E62-44C7-A484-D6AF5CC5E888}" srcOrd="1" destOrd="0" presId="urn:microsoft.com/office/officeart/2016/7/layout/HorizontalActionList"/>
    <dgm:cxn modelId="{302ACA73-95EB-4F44-A93D-71F672BDB8AD}" type="presParOf" srcId="{878DC509-B782-4C1D-BFDB-B78428DCAA2D}" destId="{4F80242B-1187-40BF-A305-0C7473EF1DC7}" srcOrd="1" destOrd="0" presId="urn:microsoft.com/office/officeart/2016/7/layout/HorizontalActionList"/>
    <dgm:cxn modelId="{49239683-898C-44AE-87F7-D649EE1C2E1F}" type="presParOf" srcId="{878DC509-B782-4C1D-BFDB-B78428DCAA2D}" destId="{AB3DC92D-4822-4981-BC49-8E33D93929F0}" srcOrd="2" destOrd="0" presId="urn:microsoft.com/office/officeart/2016/7/layout/HorizontalActionList"/>
    <dgm:cxn modelId="{A021CD8C-0646-42B1-8605-2CD8C986A541}" type="presParOf" srcId="{AB3DC92D-4822-4981-BC49-8E33D93929F0}" destId="{23B4BF50-A6BF-45B6-BA03-65434A3E9251}" srcOrd="0" destOrd="0" presId="urn:microsoft.com/office/officeart/2016/7/layout/HorizontalActionList"/>
    <dgm:cxn modelId="{EF4B0828-AACB-420A-AFDA-BC727BDF5A3B}" type="presParOf" srcId="{AB3DC92D-4822-4981-BC49-8E33D93929F0}" destId="{8DDB1C43-8FDB-4718-B409-E48ED6CB916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E1C3AE-FE71-4B5D-836A-339DE5DD683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CDF39F4-E93D-4134-82B1-DECE091532CA}">
      <dgm:prSet/>
      <dgm:spPr/>
      <dgm:t>
        <a:bodyPr/>
        <a:lstStyle/>
        <a:p>
          <a:r>
            <a:rPr lang="en-US"/>
            <a:t>Region-based segmentation is less sensitive to noise compared to pixel-based segmentation.</a:t>
          </a:r>
        </a:p>
      </dgm:t>
    </dgm:pt>
    <dgm:pt modelId="{23BA2E3B-8B95-4617-8CDA-91308701CFA4}" type="parTrans" cxnId="{BA24F3A5-464D-4543-BEA7-AA916F085016}">
      <dgm:prSet/>
      <dgm:spPr/>
      <dgm:t>
        <a:bodyPr/>
        <a:lstStyle/>
        <a:p>
          <a:endParaRPr lang="en-US"/>
        </a:p>
      </dgm:t>
    </dgm:pt>
    <dgm:pt modelId="{E39A7970-1A70-4A0A-A04A-0236B2DB7B8F}" type="sibTrans" cxnId="{BA24F3A5-464D-4543-BEA7-AA916F085016}">
      <dgm:prSet/>
      <dgm:spPr/>
      <dgm:t>
        <a:bodyPr/>
        <a:lstStyle/>
        <a:p>
          <a:endParaRPr lang="en-US"/>
        </a:p>
      </dgm:t>
    </dgm:pt>
    <dgm:pt modelId="{9FABD968-40BD-4645-8ADD-0AE13E7BBF05}">
      <dgm:prSet/>
      <dgm:spPr/>
      <dgm:t>
        <a:bodyPr/>
        <a:lstStyle/>
        <a:p>
          <a:r>
            <a:rPr lang="en-US"/>
            <a:t>Well-suited for images with distinct regions of interest.</a:t>
          </a:r>
        </a:p>
      </dgm:t>
    </dgm:pt>
    <dgm:pt modelId="{4412857E-38B1-4C0A-82B2-FA3FF0296DCC}" type="parTrans" cxnId="{78EA2EFD-B838-441C-9387-FC29CBD66C33}">
      <dgm:prSet/>
      <dgm:spPr/>
      <dgm:t>
        <a:bodyPr/>
        <a:lstStyle/>
        <a:p>
          <a:endParaRPr lang="en-US"/>
        </a:p>
      </dgm:t>
    </dgm:pt>
    <dgm:pt modelId="{842900B9-42D5-4234-A781-D399CA6F7FD8}" type="sibTrans" cxnId="{78EA2EFD-B838-441C-9387-FC29CBD66C33}">
      <dgm:prSet/>
      <dgm:spPr/>
      <dgm:t>
        <a:bodyPr/>
        <a:lstStyle/>
        <a:p>
          <a:endParaRPr lang="en-US"/>
        </a:p>
      </dgm:t>
    </dgm:pt>
    <dgm:pt modelId="{3305ADB5-1155-4DA8-93A3-46BB3EE81D6D}" type="pres">
      <dgm:prSet presAssocID="{53E1C3AE-FE71-4B5D-836A-339DE5DD6833}" presName="linear" presStyleCnt="0">
        <dgm:presLayoutVars>
          <dgm:animLvl val="lvl"/>
          <dgm:resizeHandles val="exact"/>
        </dgm:presLayoutVars>
      </dgm:prSet>
      <dgm:spPr/>
    </dgm:pt>
    <dgm:pt modelId="{3D06520E-A21D-4FDB-A89E-8ECA8A2F0215}" type="pres">
      <dgm:prSet presAssocID="{ECDF39F4-E93D-4134-82B1-DECE091532CA}" presName="parentText" presStyleLbl="node1" presStyleIdx="0" presStyleCnt="2">
        <dgm:presLayoutVars>
          <dgm:chMax val="0"/>
          <dgm:bulletEnabled val="1"/>
        </dgm:presLayoutVars>
      </dgm:prSet>
      <dgm:spPr/>
    </dgm:pt>
    <dgm:pt modelId="{E4B23D9E-B188-4693-AF61-E8FE883ACF82}" type="pres">
      <dgm:prSet presAssocID="{E39A7970-1A70-4A0A-A04A-0236B2DB7B8F}" presName="spacer" presStyleCnt="0"/>
      <dgm:spPr/>
    </dgm:pt>
    <dgm:pt modelId="{460CEFC6-9251-4BBC-8375-16E09496E14C}" type="pres">
      <dgm:prSet presAssocID="{9FABD968-40BD-4645-8ADD-0AE13E7BBF05}" presName="parentText" presStyleLbl="node1" presStyleIdx="1" presStyleCnt="2">
        <dgm:presLayoutVars>
          <dgm:chMax val="0"/>
          <dgm:bulletEnabled val="1"/>
        </dgm:presLayoutVars>
      </dgm:prSet>
      <dgm:spPr/>
    </dgm:pt>
  </dgm:ptLst>
  <dgm:cxnLst>
    <dgm:cxn modelId="{92895384-E2ED-4660-AD79-B01748E08AF4}" type="presOf" srcId="{ECDF39F4-E93D-4134-82B1-DECE091532CA}" destId="{3D06520E-A21D-4FDB-A89E-8ECA8A2F0215}" srcOrd="0" destOrd="0" presId="urn:microsoft.com/office/officeart/2005/8/layout/vList2"/>
    <dgm:cxn modelId="{EDB198A2-09EC-4350-9E3F-4F5560E1297E}" type="presOf" srcId="{53E1C3AE-FE71-4B5D-836A-339DE5DD6833}" destId="{3305ADB5-1155-4DA8-93A3-46BB3EE81D6D}" srcOrd="0" destOrd="0" presId="urn:microsoft.com/office/officeart/2005/8/layout/vList2"/>
    <dgm:cxn modelId="{BA24F3A5-464D-4543-BEA7-AA916F085016}" srcId="{53E1C3AE-FE71-4B5D-836A-339DE5DD6833}" destId="{ECDF39F4-E93D-4134-82B1-DECE091532CA}" srcOrd="0" destOrd="0" parTransId="{23BA2E3B-8B95-4617-8CDA-91308701CFA4}" sibTransId="{E39A7970-1A70-4A0A-A04A-0236B2DB7B8F}"/>
    <dgm:cxn modelId="{FBDB4DE3-B5D3-4645-BA79-D189E3BDE2EF}" type="presOf" srcId="{9FABD968-40BD-4645-8ADD-0AE13E7BBF05}" destId="{460CEFC6-9251-4BBC-8375-16E09496E14C}" srcOrd="0" destOrd="0" presId="urn:microsoft.com/office/officeart/2005/8/layout/vList2"/>
    <dgm:cxn modelId="{78EA2EFD-B838-441C-9387-FC29CBD66C33}" srcId="{53E1C3AE-FE71-4B5D-836A-339DE5DD6833}" destId="{9FABD968-40BD-4645-8ADD-0AE13E7BBF05}" srcOrd="1" destOrd="0" parTransId="{4412857E-38B1-4C0A-82B2-FA3FF0296DCC}" sibTransId="{842900B9-42D5-4234-A781-D399CA6F7FD8}"/>
    <dgm:cxn modelId="{D8BF87C4-9F9A-4B4E-814B-9366B6524353}" type="presParOf" srcId="{3305ADB5-1155-4DA8-93A3-46BB3EE81D6D}" destId="{3D06520E-A21D-4FDB-A89E-8ECA8A2F0215}" srcOrd="0" destOrd="0" presId="urn:microsoft.com/office/officeart/2005/8/layout/vList2"/>
    <dgm:cxn modelId="{3C5B44F8-D637-4AC9-86DA-CC371C7A2276}" type="presParOf" srcId="{3305ADB5-1155-4DA8-93A3-46BB3EE81D6D}" destId="{E4B23D9E-B188-4693-AF61-E8FE883ACF82}" srcOrd="1" destOrd="0" presId="urn:microsoft.com/office/officeart/2005/8/layout/vList2"/>
    <dgm:cxn modelId="{E7881546-E267-4889-96A5-4BD4D7963942}" type="presParOf" srcId="{3305ADB5-1155-4DA8-93A3-46BB3EE81D6D}" destId="{460CEFC6-9251-4BBC-8375-16E09496E14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C8EF4C-5F42-4E86-9EA7-FC3303244A9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8F3E8F1-2A67-413B-AA44-487C7C9DF8CA}">
      <dgm:prSet/>
      <dgm:spPr/>
      <dgm:t>
        <a:bodyPr/>
        <a:lstStyle/>
        <a:p>
          <a:pPr>
            <a:defRPr b="1"/>
          </a:pPr>
          <a:r>
            <a:rPr lang="en-US"/>
            <a:t>Over-Segmentation and Under-Segmentation:</a:t>
          </a:r>
        </a:p>
      </dgm:t>
    </dgm:pt>
    <dgm:pt modelId="{3B26A27A-091F-4649-B160-F93FF9A923A4}" type="parTrans" cxnId="{AAE5F3C2-EF1A-4C51-9E6A-C61928C50D48}">
      <dgm:prSet/>
      <dgm:spPr/>
      <dgm:t>
        <a:bodyPr/>
        <a:lstStyle/>
        <a:p>
          <a:endParaRPr lang="en-US"/>
        </a:p>
      </dgm:t>
    </dgm:pt>
    <dgm:pt modelId="{81D40F39-590C-4196-BD7F-6C5146E85B89}" type="sibTrans" cxnId="{AAE5F3C2-EF1A-4C51-9E6A-C61928C50D48}">
      <dgm:prSet/>
      <dgm:spPr/>
      <dgm:t>
        <a:bodyPr/>
        <a:lstStyle/>
        <a:p>
          <a:endParaRPr lang="en-US"/>
        </a:p>
      </dgm:t>
    </dgm:pt>
    <dgm:pt modelId="{D7AFB1A0-E1FB-431E-AE05-6A837B14C170}">
      <dgm:prSet/>
      <dgm:spPr/>
      <dgm:t>
        <a:bodyPr/>
        <a:lstStyle/>
        <a:p>
          <a:r>
            <a:rPr lang="en-US"/>
            <a:t>Over-segmentation occurs when the algorithm creates more regions than necessary, potentially splitting meaningful objects.</a:t>
          </a:r>
        </a:p>
      </dgm:t>
    </dgm:pt>
    <dgm:pt modelId="{DD682F41-CD0C-4804-A68A-97DA69903A98}" type="parTrans" cxnId="{92832C1A-4E0A-40AC-9492-A68A724081E3}">
      <dgm:prSet/>
      <dgm:spPr/>
      <dgm:t>
        <a:bodyPr/>
        <a:lstStyle/>
        <a:p>
          <a:endParaRPr lang="en-US"/>
        </a:p>
      </dgm:t>
    </dgm:pt>
    <dgm:pt modelId="{5AC38984-444F-4F96-BF0D-D935FDC65F49}" type="sibTrans" cxnId="{92832C1A-4E0A-40AC-9492-A68A724081E3}">
      <dgm:prSet/>
      <dgm:spPr/>
      <dgm:t>
        <a:bodyPr/>
        <a:lstStyle/>
        <a:p>
          <a:endParaRPr lang="en-US"/>
        </a:p>
      </dgm:t>
    </dgm:pt>
    <dgm:pt modelId="{94C2A3A9-0652-4B3B-829E-7743D006D4CB}">
      <dgm:prSet/>
      <dgm:spPr/>
      <dgm:t>
        <a:bodyPr/>
        <a:lstStyle/>
        <a:p>
          <a:r>
            <a:rPr lang="en-US"/>
            <a:t>Under-segmentation happens when regions are too large and fail to capture finer details.</a:t>
          </a:r>
        </a:p>
      </dgm:t>
    </dgm:pt>
    <dgm:pt modelId="{157D7455-D10E-4FA7-B46B-E1A134654581}" type="parTrans" cxnId="{770CA33C-991E-4EBE-A61F-0667395CF054}">
      <dgm:prSet/>
      <dgm:spPr/>
      <dgm:t>
        <a:bodyPr/>
        <a:lstStyle/>
        <a:p>
          <a:endParaRPr lang="en-US"/>
        </a:p>
      </dgm:t>
    </dgm:pt>
    <dgm:pt modelId="{D013CE98-2332-4EAD-BECF-7A7D29ADD9B9}" type="sibTrans" cxnId="{770CA33C-991E-4EBE-A61F-0667395CF054}">
      <dgm:prSet/>
      <dgm:spPr/>
      <dgm:t>
        <a:bodyPr/>
        <a:lstStyle/>
        <a:p>
          <a:endParaRPr lang="en-US"/>
        </a:p>
      </dgm:t>
    </dgm:pt>
    <dgm:pt modelId="{900EE34B-CAE7-4A9C-AB15-7387A0EA7C78}">
      <dgm:prSet/>
      <dgm:spPr/>
      <dgm:t>
        <a:bodyPr/>
        <a:lstStyle/>
        <a:p>
          <a:pPr>
            <a:defRPr b="1"/>
          </a:pPr>
          <a:r>
            <a:rPr lang="en-US"/>
            <a:t>Graph-Based Segmentation:</a:t>
          </a:r>
        </a:p>
      </dgm:t>
    </dgm:pt>
    <dgm:pt modelId="{35625171-522B-4F7C-8EBA-C800CC158375}" type="parTrans" cxnId="{7726921C-5046-449D-8AF4-F7506D671F9F}">
      <dgm:prSet/>
      <dgm:spPr/>
      <dgm:t>
        <a:bodyPr/>
        <a:lstStyle/>
        <a:p>
          <a:endParaRPr lang="en-US"/>
        </a:p>
      </dgm:t>
    </dgm:pt>
    <dgm:pt modelId="{C10EF4FF-4944-4478-BA3F-C00FCE4F3F21}" type="sibTrans" cxnId="{7726921C-5046-449D-8AF4-F7506D671F9F}">
      <dgm:prSet/>
      <dgm:spPr/>
      <dgm:t>
        <a:bodyPr/>
        <a:lstStyle/>
        <a:p>
          <a:endParaRPr lang="en-US"/>
        </a:p>
      </dgm:t>
    </dgm:pt>
    <dgm:pt modelId="{FC2DE029-98CF-4609-B033-AEC0F50549BE}">
      <dgm:prSet/>
      <dgm:spPr/>
      <dgm:t>
        <a:bodyPr/>
        <a:lstStyle/>
        <a:p>
          <a:r>
            <a:rPr lang="en-US"/>
            <a:t>Represents an image as a graph, with pixels as nodes and edges connecting adjacent pixels.</a:t>
          </a:r>
        </a:p>
      </dgm:t>
    </dgm:pt>
    <dgm:pt modelId="{961855A6-8DD8-43C9-9750-8CFB118C47A8}" type="parTrans" cxnId="{C45B4334-B693-45ED-B5C7-17C5DE3C72C1}">
      <dgm:prSet/>
      <dgm:spPr/>
      <dgm:t>
        <a:bodyPr/>
        <a:lstStyle/>
        <a:p>
          <a:endParaRPr lang="en-US"/>
        </a:p>
      </dgm:t>
    </dgm:pt>
    <dgm:pt modelId="{E5A2C29D-F917-434B-B4B6-BF6170A760D0}" type="sibTrans" cxnId="{C45B4334-B693-45ED-B5C7-17C5DE3C72C1}">
      <dgm:prSet/>
      <dgm:spPr/>
      <dgm:t>
        <a:bodyPr/>
        <a:lstStyle/>
        <a:p>
          <a:endParaRPr lang="en-US"/>
        </a:p>
      </dgm:t>
    </dgm:pt>
    <dgm:pt modelId="{A94B245F-EA65-43C8-BA49-943CB28D8F76}">
      <dgm:prSet/>
      <dgm:spPr/>
      <dgm:t>
        <a:bodyPr/>
        <a:lstStyle/>
        <a:p>
          <a:r>
            <a:rPr lang="en-US"/>
            <a:t>Segmentation is achieved by finding optimal cuts in the graph.</a:t>
          </a:r>
        </a:p>
      </dgm:t>
    </dgm:pt>
    <dgm:pt modelId="{36CB38C2-52AE-419F-84CB-D28875B205BF}" type="parTrans" cxnId="{F6B2390D-8992-4AF2-9F1F-B02743E5D218}">
      <dgm:prSet/>
      <dgm:spPr/>
      <dgm:t>
        <a:bodyPr/>
        <a:lstStyle/>
        <a:p>
          <a:endParaRPr lang="en-US"/>
        </a:p>
      </dgm:t>
    </dgm:pt>
    <dgm:pt modelId="{024B0CA8-C0E4-4591-96BA-61E728FFF31F}" type="sibTrans" cxnId="{F6B2390D-8992-4AF2-9F1F-B02743E5D218}">
      <dgm:prSet/>
      <dgm:spPr/>
      <dgm:t>
        <a:bodyPr/>
        <a:lstStyle/>
        <a:p>
          <a:endParaRPr lang="en-US"/>
        </a:p>
      </dgm:t>
    </dgm:pt>
    <dgm:pt modelId="{32D58024-6043-4298-BD08-BF8F1147D96F}">
      <dgm:prSet/>
      <dgm:spPr/>
      <dgm:t>
        <a:bodyPr/>
        <a:lstStyle/>
        <a:p>
          <a:pPr>
            <a:defRPr b="1"/>
          </a:pPr>
          <a:r>
            <a:rPr lang="en-US"/>
            <a:t>Other</a:t>
          </a:r>
        </a:p>
      </dgm:t>
    </dgm:pt>
    <dgm:pt modelId="{8FECE53A-E04C-44AF-A145-418D6590A5E8}" type="parTrans" cxnId="{5571F217-0153-4080-B0FF-2044338825EE}">
      <dgm:prSet/>
      <dgm:spPr/>
      <dgm:t>
        <a:bodyPr/>
        <a:lstStyle/>
        <a:p>
          <a:endParaRPr lang="en-US"/>
        </a:p>
      </dgm:t>
    </dgm:pt>
    <dgm:pt modelId="{0CAD236A-696B-4B82-81E9-DD730042D235}" type="sibTrans" cxnId="{5571F217-0153-4080-B0FF-2044338825EE}">
      <dgm:prSet/>
      <dgm:spPr/>
      <dgm:t>
        <a:bodyPr/>
        <a:lstStyle/>
        <a:p>
          <a:endParaRPr lang="en-US"/>
        </a:p>
      </dgm:t>
    </dgm:pt>
    <dgm:pt modelId="{AAFD4FC0-F003-4654-AD38-6C943145EB2B}">
      <dgm:prSet/>
      <dgm:spPr/>
      <dgm:t>
        <a:bodyPr/>
        <a:lstStyle/>
        <a:p>
          <a:r>
            <a:rPr lang="en-US"/>
            <a:t>Choosing appropriate homogeneity criteria can be subjective and may vary based on the application.</a:t>
          </a:r>
        </a:p>
      </dgm:t>
    </dgm:pt>
    <dgm:pt modelId="{0F6F0C62-745A-4BDC-98D6-F1542BFD18BF}" type="parTrans" cxnId="{2115DC70-A4D1-4A42-BB6A-336160A3E662}">
      <dgm:prSet/>
      <dgm:spPr/>
      <dgm:t>
        <a:bodyPr/>
        <a:lstStyle/>
        <a:p>
          <a:endParaRPr lang="en-US"/>
        </a:p>
      </dgm:t>
    </dgm:pt>
    <dgm:pt modelId="{CE7BCC9A-7FA0-454A-9BAF-2C90577EEB4A}" type="sibTrans" cxnId="{2115DC70-A4D1-4A42-BB6A-336160A3E662}">
      <dgm:prSet/>
      <dgm:spPr/>
      <dgm:t>
        <a:bodyPr/>
        <a:lstStyle/>
        <a:p>
          <a:endParaRPr lang="en-US"/>
        </a:p>
      </dgm:t>
    </dgm:pt>
    <dgm:pt modelId="{33F58C19-1C88-42C8-B855-B1C6C47904A5}">
      <dgm:prSet/>
      <dgm:spPr/>
      <dgm:t>
        <a:bodyPr/>
        <a:lstStyle/>
        <a:p>
          <a:r>
            <a:rPr lang="en-US"/>
            <a:t>Computationally more intensive than pixel-based segmentation.</a:t>
          </a:r>
        </a:p>
      </dgm:t>
    </dgm:pt>
    <dgm:pt modelId="{DC5972BB-AC0B-4676-9ABC-344D12FEA63E}" type="parTrans" cxnId="{BE3F6C73-DBD5-4231-B583-F65AA5E211F1}">
      <dgm:prSet/>
      <dgm:spPr/>
      <dgm:t>
        <a:bodyPr/>
        <a:lstStyle/>
        <a:p>
          <a:endParaRPr lang="en-US"/>
        </a:p>
      </dgm:t>
    </dgm:pt>
    <dgm:pt modelId="{EBE0D283-3D38-4EC8-A40F-B3A7AE440336}" type="sibTrans" cxnId="{BE3F6C73-DBD5-4231-B583-F65AA5E211F1}">
      <dgm:prSet/>
      <dgm:spPr/>
      <dgm:t>
        <a:bodyPr/>
        <a:lstStyle/>
        <a:p>
          <a:endParaRPr lang="en-US"/>
        </a:p>
      </dgm:t>
    </dgm:pt>
    <dgm:pt modelId="{AEDD78C2-433B-465D-878B-E9AB9A87BC9E}" type="pres">
      <dgm:prSet presAssocID="{A8C8EF4C-5F42-4E86-9EA7-FC3303244A91}" presName="root" presStyleCnt="0">
        <dgm:presLayoutVars>
          <dgm:dir/>
          <dgm:resizeHandles val="exact"/>
        </dgm:presLayoutVars>
      </dgm:prSet>
      <dgm:spPr/>
    </dgm:pt>
    <dgm:pt modelId="{F8944E17-448D-44E3-9C06-F4550AAEBFD5}" type="pres">
      <dgm:prSet presAssocID="{78F3E8F1-2A67-413B-AA44-487C7C9DF8CA}" presName="compNode" presStyleCnt="0"/>
      <dgm:spPr/>
    </dgm:pt>
    <dgm:pt modelId="{58EBC487-42BC-4576-816D-724D2D9A9B6C}" type="pres">
      <dgm:prSet presAssocID="{78F3E8F1-2A67-413B-AA44-487C7C9DF8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DB62DD5A-6436-47E1-9C7A-E1E2F9FA50DE}" type="pres">
      <dgm:prSet presAssocID="{78F3E8F1-2A67-413B-AA44-487C7C9DF8CA}" presName="iconSpace" presStyleCnt="0"/>
      <dgm:spPr/>
    </dgm:pt>
    <dgm:pt modelId="{DEFBAFB7-ABB3-40F8-94E1-F5C8E78E68CB}" type="pres">
      <dgm:prSet presAssocID="{78F3E8F1-2A67-413B-AA44-487C7C9DF8CA}" presName="parTx" presStyleLbl="revTx" presStyleIdx="0" presStyleCnt="6">
        <dgm:presLayoutVars>
          <dgm:chMax val="0"/>
          <dgm:chPref val="0"/>
        </dgm:presLayoutVars>
      </dgm:prSet>
      <dgm:spPr/>
    </dgm:pt>
    <dgm:pt modelId="{9264D697-7F16-4A2C-89F5-334D67C157D6}" type="pres">
      <dgm:prSet presAssocID="{78F3E8F1-2A67-413B-AA44-487C7C9DF8CA}" presName="txSpace" presStyleCnt="0"/>
      <dgm:spPr/>
    </dgm:pt>
    <dgm:pt modelId="{B322380E-950A-4362-AA39-7C7457432DBE}" type="pres">
      <dgm:prSet presAssocID="{78F3E8F1-2A67-413B-AA44-487C7C9DF8CA}" presName="desTx" presStyleLbl="revTx" presStyleIdx="1" presStyleCnt="6">
        <dgm:presLayoutVars/>
      </dgm:prSet>
      <dgm:spPr/>
    </dgm:pt>
    <dgm:pt modelId="{78790CE0-6CDA-4E40-8982-CAD1FB56CC20}" type="pres">
      <dgm:prSet presAssocID="{81D40F39-590C-4196-BD7F-6C5146E85B89}" presName="sibTrans" presStyleCnt="0"/>
      <dgm:spPr/>
    </dgm:pt>
    <dgm:pt modelId="{BE296452-D549-4F5B-9713-09B9E44CA965}" type="pres">
      <dgm:prSet presAssocID="{900EE34B-CAE7-4A9C-AB15-7387A0EA7C78}" presName="compNode" presStyleCnt="0"/>
      <dgm:spPr/>
    </dgm:pt>
    <dgm:pt modelId="{D1E7C13D-C6E4-4274-AFC6-757A7D6B4A43}" type="pres">
      <dgm:prSet presAssocID="{900EE34B-CAE7-4A9C-AB15-7387A0EA7C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87562AB-E473-427A-BC50-00534B22E0F3}" type="pres">
      <dgm:prSet presAssocID="{900EE34B-CAE7-4A9C-AB15-7387A0EA7C78}" presName="iconSpace" presStyleCnt="0"/>
      <dgm:spPr/>
    </dgm:pt>
    <dgm:pt modelId="{0FF35FB0-E575-47FC-8029-58AC5010903A}" type="pres">
      <dgm:prSet presAssocID="{900EE34B-CAE7-4A9C-AB15-7387A0EA7C78}" presName="parTx" presStyleLbl="revTx" presStyleIdx="2" presStyleCnt="6">
        <dgm:presLayoutVars>
          <dgm:chMax val="0"/>
          <dgm:chPref val="0"/>
        </dgm:presLayoutVars>
      </dgm:prSet>
      <dgm:spPr/>
    </dgm:pt>
    <dgm:pt modelId="{B585B2BE-6B6F-4693-8AC9-C0790028F0DC}" type="pres">
      <dgm:prSet presAssocID="{900EE34B-CAE7-4A9C-AB15-7387A0EA7C78}" presName="txSpace" presStyleCnt="0"/>
      <dgm:spPr/>
    </dgm:pt>
    <dgm:pt modelId="{C82F9E05-7E77-43F1-AEC8-739863CF780A}" type="pres">
      <dgm:prSet presAssocID="{900EE34B-CAE7-4A9C-AB15-7387A0EA7C78}" presName="desTx" presStyleLbl="revTx" presStyleIdx="3" presStyleCnt="6">
        <dgm:presLayoutVars/>
      </dgm:prSet>
      <dgm:spPr/>
    </dgm:pt>
    <dgm:pt modelId="{E6ABE2DD-1B02-4362-9A05-B25461561D04}" type="pres">
      <dgm:prSet presAssocID="{C10EF4FF-4944-4478-BA3F-C00FCE4F3F21}" presName="sibTrans" presStyleCnt="0"/>
      <dgm:spPr/>
    </dgm:pt>
    <dgm:pt modelId="{60039ABB-730B-498B-BCE4-3AF93F680C31}" type="pres">
      <dgm:prSet presAssocID="{32D58024-6043-4298-BD08-BF8F1147D96F}" presName="compNode" presStyleCnt="0"/>
      <dgm:spPr/>
    </dgm:pt>
    <dgm:pt modelId="{FEB012C8-175D-4B78-BDF2-DCA5697ECD60}" type="pres">
      <dgm:prSet presAssocID="{32D58024-6043-4298-BD08-BF8F1147D9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B37C833-F899-4A49-98D6-EA81EC2ED8C5}" type="pres">
      <dgm:prSet presAssocID="{32D58024-6043-4298-BD08-BF8F1147D96F}" presName="iconSpace" presStyleCnt="0"/>
      <dgm:spPr/>
    </dgm:pt>
    <dgm:pt modelId="{1C78F0FF-FA21-40CA-AFAA-E2E4E9248AA5}" type="pres">
      <dgm:prSet presAssocID="{32D58024-6043-4298-BD08-BF8F1147D96F}" presName="parTx" presStyleLbl="revTx" presStyleIdx="4" presStyleCnt="6">
        <dgm:presLayoutVars>
          <dgm:chMax val="0"/>
          <dgm:chPref val="0"/>
        </dgm:presLayoutVars>
      </dgm:prSet>
      <dgm:spPr/>
    </dgm:pt>
    <dgm:pt modelId="{79927A88-4DBC-4508-AE9B-B02F0B93BCAE}" type="pres">
      <dgm:prSet presAssocID="{32D58024-6043-4298-BD08-BF8F1147D96F}" presName="txSpace" presStyleCnt="0"/>
      <dgm:spPr/>
    </dgm:pt>
    <dgm:pt modelId="{37E0B166-FCF2-4DB1-9AC6-87B3C9908B5A}" type="pres">
      <dgm:prSet presAssocID="{32D58024-6043-4298-BD08-BF8F1147D96F}" presName="desTx" presStyleLbl="revTx" presStyleIdx="5" presStyleCnt="6">
        <dgm:presLayoutVars/>
      </dgm:prSet>
      <dgm:spPr/>
    </dgm:pt>
  </dgm:ptLst>
  <dgm:cxnLst>
    <dgm:cxn modelId="{FCF9D409-D532-470F-9D0E-0E926AF26D16}" type="presOf" srcId="{94C2A3A9-0652-4B3B-829E-7743D006D4CB}" destId="{B322380E-950A-4362-AA39-7C7457432DBE}" srcOrd="0" destOrd="1" presId="urn:microsoft.com/office/officeart/2018/5/layout/CenteredIconLabelDescriptionList"/>
    <dgm:cxn modelId="{F6B2390D-8992-4AF2-9F1F-B02743E5D218}" srcId="{900EE34B-CAE7-4A9C-AB15-7387A0EA7C78}" destId="{A94B245F-EA65-43C8-BA49-943CB28D8F76}" srcOrd="1" destOrd="0" parTransId="{36CB38C2-52AE-419F-84CB-D28875B205BF}" sibTransId="{024B0CA8-C0E4-4591-96BA-61E728FFF31F}"/>
    <dgm:cxn modelId="{5571F217-0153-4080-B0FF-2044338825EE}" srcId="{A8C8EF4C-5F42-4E86-9EA7-FC3303244A91}" destId="{32D58024-6043-4298-BD08-BF8F1147D96F}" srcOrd="2" destOrd="0" parTransId="{8FECE53A-E04C-44AF-A145-418D6590A5E8}" sibTransId="{0CAD236A-696B-4B82-81E9-DD730042D235}"/>
    <dgm:cxn modelId="{04E8181A-54AC-41A7-AFCD-80CA495967DE}" type="presOf" srcId="{33F58C19-1C88-42C8-B855-B1C6C47904A5}" destId="{37E0B166-FCF2-4DB1-9AC6-87B3C9908B5A}" srcOrd="0" destOrd="1" presId="urn:microsoft.com/office/officeart/2018/5/layout/CenteredIconLabelDescriptionList"/>
    <dgm:cxn modelId="{92832C1A-4E0A-40AC-9492-A68A724081E3}" srcId="{78F3E8F1-2A67-413B-AA44-487C7C9DF8CA}" destId="{D7AFB1A0-E1FB-431E-AE05-6A837B14C170}" srcOrd="0" destOrd="0" parTransId="{DD682F41-CD0C-4804-A68A-97DA69903A98}" sibTransId="{5AC38984-444F-4F96-BF0D-D935FDC65F49}"/>
    <dgm:cxn modelId="{7726921C-5046-449D-8AF4-F7506D671F9F}" srcId="{A8C8EF4C-5F42-4E86-9EA7-FC3303244A91}" destId="{900EE34B-CAE7-4A9C-AB15-7387A0EA7C78}" srcOrd="1" destOrd="0" parTransId="{35625171-522B-4F7C-8EBA-C800CC158375}" sibTransId="{C10EF4FF-4944-4478-BA3F-C00FCE4F3F21}"/>
    <dgm:cxn modelId="{E08D201E-AA2E-49E6-9892-7B09782F303B}" type="presOf" srcId="{78F3E8F1-2A67-413B-AA44-487C7C9DF8CA}" destId="{DEFBAFB7-ABB3-40F8-94E1-F5C8E78E68CB}" srcOrd="0" destOrd="0" presId="urn:microsoft.com/office/officeart/2018/5/layout/CenteredIconLabelDescriptionList"/>
    <dgm:cxn modelId="{0FA30F2F-4F7B-4D5A-95B8-446B70F40C4C}" type="presOf" srcId="{900EE34B-CAE7-4A9C-AB15-7387A0EA7C78}" destId="{0FF35FB0-E575-47FC-8029-58AC5010903A}" srcOrd="0" destOrd="0" presId="urn:microsoft.com/office/officeart/2018/5/layout/CenteredIconLabelDescriptionList"/>
    <dgm:cxn modelId="{D96EA930-90EA-4AC0-8724-1B8086F83C34}" type="presOf" srcId="{A8C8EF4C-5F42-4E86-9EA7-FC3303244A91}" destId="{AEDD78C2-433B-465D-878B-E9AB9A87BC9E}" srcOrd="0" destOrd="0" presId="urn:microsoft.com/office/officeart/2018/5/layout/CenteredIconLabelDescriptionList"/>
    <dgm:cxn modelId="{C45B4334-B693-45ED-B5C7-17C5DE3C72C1}" srcId="{900EE34B-CAE7-4A9C-AB15-7387A0EA7C78}" destId="{FC2DE029-98CF-4609-B033-AEC0F50549BE}" srcOrd="0" destOrd="0" parTransId="{961855A6-8DD8-43C9-9750-8CFB118C47A8}" sibTransId="{E5A2C29D-F917-434B-B4B6-BF6170A760D0}"/>
    <dgm:cxn modelId="{99B7353C-1C23-41B5-84E1-F53E16FF4B5D}" type="presOf" srcId="{AAFD4FC0-F003-4654-AD38-6C943145EB2B}" destId="{37E0B166-FCF2-4DB1-9AC6-87B3C9908B5A}" srcOrd="0" destOrd="0" presId="urn:microsoft.com/office/officeart/2018/5/layout/CenteredIconLabelDescriptionList"/>
    <dgm:cxn modelId="{770CA33C-991E-4EBE-A61F-0667395CF054}" srcId="{78F3E8F1-2A67-413B-AA44-487C7C9DF8CA}" destId="{94C2A3A9-0652-4B3B-829E-7743D006D4CB}" srcOrd="1" destOrd="0" parTransId="{157D7455-D10E-4FA7-B46B-E1A134654581}" sibTransId="{D013CE98-2332-4EAD-BECF-7A7D29ADD9B9}"/>
    <dgm:cxn modelId="{0F48026E-73F1-41C6-8BB6-984DE50CE285}" type="presOf" srcId="{FC2DE029-98CF-4609-B033-AEC0F50549BE}" destId="{C82F9E05-7E77-43F1-AEC8-739863CF780A}" srcOrd="0" destOrd="0" presId="urn:microsoft.com/office/officeart/2018/5/layout/CenteredIconLabelDescriptionList"/>
    <dgm:cxn modelId="{2115DC70-A4D1-4A42-BB6A-336160A3E662}" srcId="{32D58024-6043-4298-BD08-BF8F1147D96F}" destId="{AAFD4FC0-F003-4654-AD38-6C943145EB2B}" srcOrd="0" destOrd="0" parTransId="{0F6F0C62-745A-4BDC-98D6-F1542BFD18BF}" sibTransId="{CE7BCC9A-7FA0-454A-9BAF-2C90577EEB4A}"/>
    <dgm:cxn modelId="{BE3F6C73-DBD5-4231-B583-F65AA5E211F1}" srcId="{32D58024-6043-4298-BD08-BF8F1147D96F}" destId="{33F58C19-1C88-42C8-B855-B1C6C47904A5}" srcOrd="1" destOrd="0" parTransId="{DC5972BB-AC0B-4676-9ABC-344D12FEA63E}" sibTransId="{EBE0D283-3D38-4EC8-A40F-B3A7AE440336}"/>
    <dgm:cxn modelId="{EFD00486-537F-4129-A377-4720868A0686}" type="presOf" srcId="{32D58024-6043-4298-BD08-BF8F1147D96F}" destId="{1C78F0FF-FA21-40CA-AFAA-E2E4E9248AA5}" srcOrd="0" destOrd="0" presId="urn:microsoft.com/office/officeart/2018/5/layout/CenteredIconLabelDescriptionList"/>
    <dgm:cxn modelId="{AAE5F3C2-EF1A-4C51-9E6A-C61928C50D48}" srcId="{A8C8EF4C-5F42-4E86-9EA7-FC3303244A91}" destId="{78F3E8F1-2A67-413B-AA44-487C7C9DF8CA}" srcOrd="0" destOrd="0" parTransId="{3B26A27A-091F-4649-B160-F93FF9A923A4}" sibTransId="{81D40F39-590C-4196-BD7F-6C5146E85B89}"/>
    <dgm:cxn modelId="{7FD29FDE-77BA-413B-8A45-34AE95888032}" type="presOf" srcId="{D7AFB1A0-E1FB-431E-AE05-6A837B14C170}" destId="{B322380E-950A-4362-AA39-7C7457432DBE}" srcOrd="0" destOrd="0" presId="urn:microsoft.com/office/officeart/2018/5/layout/CenteredIconLabelDescriptionList"/>
    <dgm:cxn modelId="{738729F2-D7B6-4B82-8399-483C6427AA3F}" type="presOf" srcId="{A94B245F-EA65-43C8-BA49-943CB28D8F76}" destId="{C82F9E05-7E77-43F1-AEC8-739863CF780A}" srcOrd="0" destOrd="1" presId="urn:microsoft.com/office/officeart/2018/5/layout/CenteredIconLabelDescriptionList"/>
    <dgm:cxn modelId="{119BE3C5-3AF5-4C91-B31D-7011FC51601F}" type="presParOf" srcId="{AEDD78C2-433B-465D-878B-E9AB9A87BC9E}" destId="{F8944E17-448D-44E3-9C06-F4550AAEBFD5}" srcOrd="0" destOrd="0" presId="urn:microsoft.com/office/officeart/2018/5/layout/CenteredIconLabelDescriptionList"/>
    <dgm:cxn modelId="{B720C836-E3DB-48B8-A2E2-7182039702A6}" type="presParOf" srcId="{F8944E17-448D-44E3-9C06-F4550AAEBFD5}" destId="{58EBC487-42BC-4576-816D-724D2D9A9B6C}" srcOrd="0" destOrd="0" presId="urn:microsoft.com/office/officeart/2018/5/layout/CenteredIconLabelDescriptionList"/>
    <dgm:cxn modelId="{E534636B-8031-47BB-B45C-CE91F3318866}" type="presParOf" srcId="{F8944E17-448D-44E3-9C06-F4550AAEBFD5}" destId="{DB62DD5A-6436-47E1-9C7A-E1E2F9FA50DE}" srcOrd="1" destOrd="0" presId="urn:microsoft.com/office/officeart/2018/5/layout/CenteredIconLabelDescriptionList"/>
    <dgm:cxn modelId="{A492DF5A-81B1-4068-A7BD-812BC5798260}" type="presParOf" srcId="{F8944E17-448D-44E3-9C06-F4550AAEBFD5}" destId="{DEFBAFB7-ABB3-40F8-94E1-F5C8E78E68CB}" srcOrd="2" destOrd="0" presId="urn:microsoft.com/office/officeart/2018/5/layout/CenteredIconLabelDescriptionList"/>
    <dgm:cxn modelId="{85DB0419-4664-41EC-8824-E931E4ADFF75}" type="presParOf" srcId="{F8944E17-448D-44E3-9C06-F4550AAEBFD5}" destId="{9264D697-7F16-4A2C-89F5-334D67C157D6}" srcOrd="3" destOrd="0" presId="urn:microsoft.com/office/officeart/2018/5/layout/CenteredIconLabelDescriptionList"/>
    <dgm:cxn modelId="{DCFC7C5E-A77D-4E37-97CC-654DAD45C72E}" type="presParOf" srcId="{F8944E17-448D-44E3-9C06-F4550AAEBFD5}" destId="{B322380E-950A-4362-AA39-7C7457432DBE}" srcOrd="4" destOrd="0" presId="urn:microsoft.com/office/officeart/2018/5/layout/CenteredIconLabelDescriptionList"/>
    <dgm:cxn modelId="{9F79479D-2344-46DE-BE2B-155567153DB9}" type="presParOf" srcId="{AEDD78C2-433B-465D-878B-E9AB9A87BC9E}" destId="{78790CE0-6CDA-4E40-8982-CAD1FB56CC20}" srcOrd="1" destOrd="0" presId="urn:microsoft.com/office/officeart/2018/5/layout/CenteredIconLabelDescriptionList"/>
    <dgm:cxn modelId="{0F122947-93CC-442B-87E6-DC1023F5198D}" type="presParOf" srcId="{AEDD78C2-433B-465D-878B-E9AB9A87BC9E}" destId="{BE296452-D549-4F5B-9713-09B9E44CA965}" srcOrd="2" destOrd="0" presId="urn:microsoft.com/office/officeart/2018/5/layout/CenteredIconLabelDescriptionList"/>
    <dgm:cxn modelId="{0DA70E6D-34E1-45CA-9A6B-B66BA6F105AA}" type="presParOf" srcId="{BE296452-D549-4F5B-9713-09B9E44CA965}" destId="{D1E7C13D-C6E4-4274-AFC6-757A7D6B4A43}" srcOrd="0" destOrd="0" presId="urn:microsoft.com/office/officeart/2018/5/layout/CenteredIconLabelDescriptionList"/>
    <dgm:cxn modelId="{55E5F855-FD44-4DCA-AAC8-C01780370C33}" type="presParOf" srcId="{BE296452-D549-4F5B-9713-09B9E44CA965}" destId="{A87562AB-E473-427A-BC50-00534B22E0F3}" srcOrd="1" destOrd="0" presId="urn:microsoft.com/office/officeart/2018/5/layout/CenteredIconLabelDescriptionList"/>
    <dgm:cxn modelId="{6FD2FE8E-2D8B-4AA6-9188-97FB77AFACF0}" type="presParOf" srcId="{BE296452-D549-4F5B-9713-09B9E44CA965}" destId="{0FF35FB0-E575-47FC-8029-58AC5010903A}" srcOrd="2" destOrd="0" presId="urn:microsoft.com/office/officeart/2018/5/layout/CenteredIconLabelDescriptionList"/>
    <dgm:cxn modelId="{5977CAA7-AE46-466B-B319-6C79A0A0579B}" type="presParOf" srcId="{BE296452-D549-4F5B-9713-09B9E44CA965}" destId="{B585B2BE-6B6F-4693-8AC9-C0790028F0DC}" srcOrd="3" destOrd="0" presId="urn:microsoft.com/office/officeart/2018/5/layout/CenteredIconLabelDescriptionList"/>
    <dgm:cxn modelId="{D473A2DF-1F2D-41E5-A3A5-F4CBE4280720}" type="presParOf" srcId="{BE296452-D549-4F5B-9713-09B9E44CA965}" destId="{C82F9E05-7E77-43F1-AEC8-739863CF780A}" srcOrd="4" destOrd="0" presId="urn:microsoft.com/office/officeart/2018/5/layout/CenteredIconLabelDescriptionList"/>
    <dgm:cxn modelId="{4C99B454-8140-4F0E-B512-6492D4DCB2BF}" type="presParOf" srcId="{AEDD78C2-433B-465D-878B-E9AB9A87BC9E}" destId="{E6ABE2DD-1B02-4362-9A05-B25461561D04}" srcOrd="3" destOrd="0" presId="urn:microsoft.com/office/officeart/2018/5/layout/CenteredIconLabelDescriptionList"/>
    <dgm:cxn modelId="{4A737DF4-6066-4C86-A5AD-AE9CE7B0020D}" type="presParOf" srcId="{AEDD78C2-433B-465D-878B-E9AB9A87BC9E}" destId="{60039ABB-730B-498B-BCE4-3AF93F680C31}" srcOrd="4" destOrd="0" presId="urn:microsoft.com/office/officeart/2018/5/layout/CenteredIconLabelDescriptionList"/>
    <dgm:cxn modelId="{64B7D58C-4CFA-4BBE-81E9-19DF73207EA0}" type="presParOf" srcId="{60039ABB-730B-498B-BCE4-3AF93F680C31}" destId="{FEB012C8-175D-4B78-BDF2-DCA5697ECD60}" srcOrd="0" destOrd="0" presId="urn:microsoft.com/office/officeart/2018/5/layout/CenteredIconLabelDescriptionList"/>
    <dgm:cxn modelId="{538912BF-ACCE-41EF-8C2F-83830D93231B}" type="presParOf" srcId="{60039ABB-730B-498B-BCE4-3AF93F680C31}" destId="{8B37C833-F899-4A49-98D6-EA81EC2ED8C5}" srcOrd="1" destOrd="0" presId="urn:microsoft.com/office/officeart/2018/5/layout/CenteredIconLabelDescriptionList"/>
    <dgm:cxn modelId="{BDE9875E-CA80-4299-B9A0-5BE7C9EA85D7}" type="presParOf" srcId="{60039ABB-730B-498B-BCE4-3AF93F680C31}" destId="{1C78F0FF-FA21-40CA-AFAA-E2E4E9248AA5}" srcOrd="2" destOrd="0" presId="urn:microsoft.com/office/officeart/2018/5/layout/CenteredIconLabelDescriptionList"/>
    <dgm:cxn modelId="{7CDBF5CD-DE9B-4092-9EC0-066B1E99D4AD}" type="presParOf" srcId="{60039ABB-730B-498B-BCE4-3AF93F680C31}" destId="{79927A88-4DBC-4508-AE9B-B02F0B93BCAE}" srcOrd="3" destOrd="0" presId="urn:microsoft.com/office/officeart/2018/5/layout/CenteredIconLabelDescriptionList"/>
    <dgm:cxn modelId="{0449123C-9532-4E8F-8C01-24D61E6A0E3B}" type="presParOf" srcId="{60039ABB-730B-498B-BCE4-3AF93F680C31}" destId="{37E0B166-FCF2-4DB1-9AC6-87B3C9908B5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2D6A2A-66CB-4053-B6FA-D26AE851CAC9}"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F689DA2C-9CEE-4DCC-B10A-F683FDC9A9FB}">
      <dgm:prSet/>
      <dgm:spPr/>
      <dgm:t>
        <a:bodyPr/>
        <a:lstStyle/>
        <a:p>
          <a:r>
            <a:rPr lang="en-US"/>
            <a:t>Patient privacy and data security</a:t>
          </a:r>
        </a:p>
      </dgm:t>
    </dgm:pt>
    <dgm:pt modelId="{717B82FC-30D5-4DF5-9CDD-74E976D6148D}" type="parTrans" cxnId="{F6222285-0181-44FA-90BF-DD562163F094}">
      <dgm:prSet/>
      <dgm:spPr/>
      <dgm:t>
        <a:bodyPr/>
        <a:lstStyle/>
        <a:p>
          <a:endParaRPr lang="en-US"/>
        </a:p>
      </dgm:t>
    </dgm:pt>
    <dgm:pt modelId="{CCA1150D-5B45-4BDE-B7A8-2C7BDCFBB9ED}" type="sibTrans" cxnId="{F6222285-0181-44FA-90BF-DD562163F094}">
      <dgm:prSet/>
      <dgm:spPr/>
      <dgm:t>
        <a:bodyPr/>
        <a:lstStyle/>
        <a:p>
          <a:endParaRPr lang="en-US"/>
        </a:p>
      </dgm:t>
    </dgm:pt>
    <dgm:pt modelId="{44271465-8DE4-4C5D-BBBD-784FE95865AC}">
      <dgm:prSet/>
      <dgm:spPr/>
      <dgm:t>
        <a:bodyPr/>
        <a:lstStyle/>
        <a:p>
          <a:r>
            <a:rPr lang="en-US"/>
            <a:t>Explainability and transparency in AI algorithms</a:t>
          </a:r>
        </a:p>
      </dgm:t>
    </dgm:pt>
    <dgm:pt modelId="{A33CEFD3-D4C8-482B-B60C-BB54319B2F89}" type="parTrans" cxnId="{C607DBA1-820F-42D2-9BD6-ACEB3A71D7AC}">
      <dgm:prSet/>
      <dgm:spPr/>
      <dgm:t>
        <a:bodyPr/>
        <a:lstStyle/>
        <a:p>
          <a:endParaRPr lang="en-US"/>
        </a:p>
      </dgm:t>
    </dgm:pt>
    <dgm:pt modelId="{4ED3B767-808B-4D16-96E2-0EBD557A8570}" type="sibTrans" cxnId="{C607DBA1-820F-42D2-9BD6-ACEB3A71D7AC}">
      <dgm:prSet/>
      <dgm:spPr/>
      <dgm:t>
        <a:bodyPr/>
        <a:lstStyle/>
        <a:p>
          <a:endParaRPr lang="en-US"/>
        </a:p>
      </dgm:t>
    </dgm:pt>
    <dgm:pt modelId="{3BB0329B-D7F1-4099-B326-5DB76934C893}">
      <dgm:prSet/>
      <dgm:spPr/>
      <dgm:t>
        <a:bodyPr/>
        <a:lstStyle/>
        <a:p>
          <a:r>
            <a:rPr lang="en-US"/>
            <a:t>Ensuring fairness and unbiased results</a:t>
          </a:r>
        </a:p>
      </dgm:t>
    </dgm:pt>
    <dgm:pt modelId="{7D8DEF14-CF93-4425-9021-78ED41DADB54}" type="parTrans" cxnId="{108269B7-60C1-48B4-A8D8-F16BA7498969}">
      <dgm:prSet/>
      <dgm:spPr/>
      <dgm:t>
        <a:bodyPr/>
        <a:lstStyle/>
        <a:p>
          <a:endParaRPr lang="en-US"/>
        </a:p>
      </dgm:t>
    </dgm:pt>
    <dgm:pt modelId="{D8B4CFD8-5FA1-4D7B-98D7-2343FFE5D4F2}" type="sibTrans" cxnId="{108269B7-60C1-48B4-A8D8-F16BA7498969}">
      <dgm:prSet/>
      <dgm:spPr/>
      <dgm:t>
        <a:bodyPr/>
        <a:lstStyle/>
        <a:p>
          <a:endParaRPr lang="en-US"/>
        </a:p>
      </dgm:t>
    </dgm:pt>
    <dgm:pt modelId="{87C2D048-C6CC-4224-90A3-250119A95873}" type="pres">
      <dgm:prSet presAssocID="{B02D6A2A-66CB-4053-B6FA-D26AE851CAC9}" presName="vert0" presStyleCnt="0">
        <dgm:presLayoutVars>
          <dgm:dir/>
          <dgm:animOne val="branch"/>
          <dgm:animLvl val="lvl"/>
        </dgm:presLayoutVars>
      </dgm:prSet>
      <dgm:spPr/>
    </dgm:pt>
    <dgm:pt modelId="{A7E37D16-088C-4D88-843D-068644FA6118}" type="pres">
      <dgm:prSet presAssocID="{F689DA2C-9CEE-4DCC-B10A-F683FDC9A9FB}" presName="thickLine" presStyleLbl="alignNode1" presStyleIdx="0" presStyleCnt="3"/>
      <dgm:spPr/>
    </dgm:pt>
    <dgm:pt modelId="{B339A749-E80F-46A8-837F-7AF56FF799B3}" type="pres">
      <dgm:prSet presAssocID="{F689DA2C-9CEE-4DCC-B10A-F683FDC9A9FB}" presName="horz1" presStyleCnt="0"/>
      <dgm:spPr/>
    </dgm:pt>
    <dgm:pt modelId="{92EE7A1C-509B-4FDB-9D44-CE4A9395D66D}" type="pres">
      <dgm:prSet presAssocID="{F689DA2C-9CEE-4DCC-B10A-F683FDC9A9FB}" presName="tx1" presStyleLbl="revTx" presStyleIdx="0" presStyleCnt="3"/>
      <dgm:spPr/>
    </dgm:pt>
    <dgm:pt modelId="{444E3D03-6A95-412B-957C-08BAB0684B4E}" type="pres">
      <dgm:prSet presAssocID="{F689DA2C-9CEE-4DCC-B10A-F683FDC9A9FB}" presName="vert1" presStyleCnt="0"/>
      <dgm:spPr/>
    </dgm:pt>
    <dgm:pt modelId="{72B1FD85-EC9A-4B66-9F47-203A178521B0}" type="pres">
      <dgm:prSet presAssocID="{44271465-8DE4-4C5D-BBBD-784FE95865AC}" presName="thickLine" presStyleLbl="alignNode1" presStyleIdx="1" presStyleCnt="3"/>
      <dgm:spPr/>
    </dgm:pt>
    <dgm:pt modelId="{E6A8C8D0-4D69-43F8-B567-6BD2EEC5B47A}" type="pres">
      <dgm:prSet presAssocID="{44271465-8DE4-4C5D-BBBD-784FE95865AC}" presName="horz1" presStyleCnt="0"/>
      <dgm:spPr/>
    </dgm:pt>
    <dgm:pt modelId="{9BE64F37-8420-4C53-896B-7292CB712C6A}" type="pres">
      <dgm:prSet presAssocID="{44271465-8DE4-4C5D-BBBD-784FE95865AC}" presName="tx1" presStyleLbl="revTx" presStyleIdx="1" presStyleCnt="3"/>
      <dgm:spPr/>
    </dgm:pt>
    <dgm:pt modelId="{62D36F23-95A7-43A2-A521-2A5BC3C26F91}" type="pres">
      <dgm:prSet presAssocID="{44271465-8DE4-4C5D-BBBD-784FE95865AC}" presName="vert1" presStyleCnt="0"/>
      <dgm:spPr/>
    </dgm:pt>
    <dgm:pt modelId="{E58E1ED9-756F-4574-A066-C06504D143FE}" type="pres">
      <dgm:prSet presAssocID="{3BB0329B-D7F1-4099-B326-5DB76934C893}" presName="thickLine" presStyleLbl="alignNode1" presStyleIdx="2" presStyleCnt="3"/>
      <dgm:spPr/>
    </dgm:pt>
    <dgm:pt modelId="{7783650D-835B-4AE4-8F0B-2B0F9A8D557D}" type="pres">
      <dgm:prSet presAssocID="{3BB0329B-D7F1-4099-B326-5DB76934C893}" presName="horz1" presStyleCnt="0"/>
      <dgm:spPr/>
    </dgm:pt>
    <dgm:pt modelId="{A184E009-1B20-4C35-A637-2D0E68F1B44C}" type="pres">
      <dgm:prSet presAssocID="{3BB0329B-D7F1-4099-B326-5DB76934C893}" presName="tx1" presStyleLbl="revTx" presStyleIdx="2" presStyleCnt="3"/>
      <dgm:spPr/>
    </dgm:pt>
    <dgm:pt modelId="{D1672B2E-95A3-4731-B79B-AFD357A97922}" type="pres">
      <dgm:prSet presAssocID="{3BB0329B-D7F1-4099-B326-5DB76934C893}" presName="vert1" presStyleCnt="0"/>
      <dgm:spPr/>
    </dgm:pt>
  </dgm:ptLst>
  <dgm:cxnLst>
    <dgm:cxn modelId="{1F198201-2215-44CD-BB82-3D8AE25553F7}" type="presOf" srcId="{B02D6A2A-66CB-4053-B6FA-D26AE851CAC9}" destId="{87C2D048-C6CC-4224-90A3-250119A95873}" srcOrd="0" destOrd="0" presId="urn:microsoft.com/office/officeart/2008/layout/LinedList"/>
    <dgm:cxn modelId="{FBF06D2D-620E-4826-B8BD-AD2848F246E0}" type="presOf" srcId="{3BB0329B-D7F1-4099-B326-5DB76934C893}" destId="{A184E009-1B20-4C35-A637-2D0E68F1B44C}" srcOrd="0" destOrd="0" presId="urn:microsoft.com/office/officeart/2008/layout/LinedList"/>
    <dgm:cxn modelId="{2A07BF52-DE47-46F3-B88C-FC8539EBFB1D}" type="presOf" srcId="{F689DA2C-9CEE-4DCC-B10A-F683FDC9A9FB}" destId="{92EE7A1C-509B-4FDB-9D44-CE4A9395D66D}" srcOrd="0" destOrd="0" presId="urn:microsoft.com/office/officeart/2008/layout/LinedList"/>
    <dgm:cxn modelId="{F6222285-0181-44FA-90BF-DD562163F094}" srcId="{B02D6A2A-66CB-4053-B6FA-D26AE851CAC9}" destId="{F689DA2C-9CEE-4DCC-B10A-F683FDC9A9FB}" srcOrd="0" destOrd="0" parTransId="{717B82FC-30D5-4DF5-9CDD-74E976D6148D}" sibTransId="{CCA1150D-5B45-4BDE-B7A8-2C7BDCFBB9ED}"/>
    <dgm:cxn modelId="{C607DBA1-820F-42D2-9BD6-ACEB3A71D7AC}" srcId="{B02D6A2A-66CB-4053-B6FA-D26AE851CAC9}" destId="{44271465-8DE4-4C5D-BBBD-784FE95865AC}" srcOrd="1" destOrd="0" parTransId="{A33CEFD3-D4C8-482B-B60C-BB54319B2F89}" sibTransId="{4ED3B767-808B-4D16-96E2-0EBD557A8570}"/>
    <dgm:cxn modelId="{108269B7-60C1-48B4-A8D8-F16BA7498969}" srcId="{B02D6A2A-66CB-4053-B6FA-D26AE851CAC9}" destId="{3BB0329B-D7F1-4099-B326-5DB76934C893}" srcOrd="2" destOrd="0" parTransId="{7D8DEF14-CF93-4425-9021-78ED41DADB54}" sibTransId="{D8B4CFD8-5FA1-4D7B-98D7-2343FFE5D4F2}"/>
    <dgm:cxn modelId="{DE5F05BB-A93B-4035-8AE4-549DD06F98F4}" type="presOf" srcId="{44271465-8DE4-4C5D-BBBD-784FE95865AC}" destId="{9BE64F37-8420-4C53-896B-7292CB712C6A}" srcOrd="0" destOrd="0" presId="urn:microsoft.com/office/officeart/2008/layout/LinedList"/>
    <dgm:cxn modelId="{4C32AFFB-AB4C-4A73-ADB9-371E776A6DC9}" type="presParOf" srcId="{87C2D048-C6CC-4224-90A3-250119A95873}" destId="{A7E37D16-088C-4D88-843D-068644FA6118}" srcOrd="0" destOrd="0" presId="urn:microsoft.com/office/officeart/2008/layout/LinedList"/>
    <dgm:cxn modelId="{B0825D91-190E-4DCB-9913-B7E9C9136715}" type="presParOf" srcId="{87C2D048-C6CC-4224-90A3-250119A95873}" destId="{B339A749-E80F-46A8-837F-7AF56FF799B3}" srcOrd="1" destOrd="0" presId="urn:microsoft.com/office/officeart/2008/layout/LinedList"/>
    <dgm:cxn modelId="{8EAAE7B4-89ED-4E9A-A300-F8FB3E1126D1}" type="presParOf" srcId="{B339A749-E80F-46A8-837F-7AF56FF799B3}" destId="{92EE7A1C-509B-4FDB-9D44-CE4A9395D66D}" srcOrd="0" destOrd="0" presId="urn:microsoft.com/office/officeart/2008/layout/LinedList"/>
    <dgm:cxn modelId="{02340C40-03B4-43F1-A003-25313F870CA5}" type="presParOf" srcId="{B339A749-E80F-46A8-837F-7AF56FF799B3}" destId="{444E3D03-6A95-412B-957C-08BAB0684B4E}" srcOrd="1" destOrd="0" presId="urn:microsoft.com/office/officeart/2008/layout/LinedList"/>
    <dgm:cxn modelId="{2EB40BA9-F8AF-4D93-9834-6766F896B619}" type="presParOf" srcId="{87C2D048-C6CC-4224-90A3-250119A95873}" destId="{72B1FD85-EC9A-4B66-9F47-203A178521B0}" srcOrd="2" destOrd="0" presId="urn:microsoft.com/office/officeart/2008/layout/LinedList"/>
    <dgm:cxn modelId="{520D854A-F2AF-4405-9BA7-7B1510246926}" type="presParOf" srcId="{87C2D048-C6CC-4224-90A3-250119A95873}" destId="{E6A8C8D0-4D69-43F8-B567-6BD2EEC5B47A}" srcOrd="3" destOrd="0" presId="urn:microsoft.com/office/officeart/2008/layout/LinedList"/>
    <dgm:cxn modelId="{B516A30C-A93B-4B08-A208-7D0378E11403}" type="presParOf" srcId="{E6A8C8D0-4D69-43F8-B567-6BD2EEC5B47A}" destId="{9BE64F37-8420-4C53-896B-7292CB712C6A}" srcOrd="0" destOrd="0" presId="urn:microsoft.com/office/officeart/2008/layout/LinedList"/>
    <dgm:cxn modelId="{BE3C84F7-ED6F-4CD7-ABD0-D2EB07088B10}" type="presParOf" srcId="{E6A8C8D0-4D69-43F8-B567-6BD2EEC5B47A}" destId="{62D36F23-95A7-43A2-A521-2A5BC3C26F91}" srcOrd="1" destOrd="0" presId="urn:microsoft.com/office/officeart/2008/layout/LinedList"/>
    <dgm:cxn modelId="{D3B9D48E-7401-4772-80FC-45A482B934F4}" type="presParOf" srcId="{87C2D048-C6CC-4224-90A3-250119A95873}" destId="{E58E1ED9-756F-4574-A066-C06504D143FE}" srcOrd="4" destOrd="0" presId="urn:microsoft.com/office/officeart/2008/layout/LinedList"/>
    <dgm:cxn modelId="{D3EC3AAB-358D-4542-A487-5BCFC265285A}" type="presParOf" srcId="{87C2D048-C6CC-4224-90A3-250119A95873}" destId="{7783650D-835B-4AE4-8F0B-2B0F9A8D557D}" srcOrd="5" destOrd="0" presId="urn:microsoft.com/office/officeart/2008/layout/LinedList"/>
    <dgm:cxn modelId="{7F5E911F-005B-41D8-8DCB-91E759E5F3F2}" type="presParOf" srcId="{7783650D-835B-4AE4-8F0B-2B0F9A8D557D}" destId="{A184E009-1B20-4C35-A637-2D0E68F1B44C}" srcOrd="0" destOrd="0" presId="urn:microsoft.com/office/officeart/2008/layout/LinedList"/>
    <dgm:cxn modelId="{DE3D46EA-5A4F-4C45-B5CA-2CFA5C7690E6}" type="presParOf" srcId="{7783650D-835B-4AE4-8F0B-2B0F9A8D557D}" destId="{D1672B2E-95A3-4731-B79B-AFD357A9792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64B37-E49E-4A25-861C-A41E55ECD66A}">
      <dsp:nvSpPr>
        <dsp:cNvPr id="0" name=""/>
        <dsp:cNvSpPr/>
      </dsp:nvSpPr>
      <dsp:spPr>
        <a:xfrm>
          <a:off x="0" y="717"/>
          <a:ext cx="6301601" cy="16792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67294-477A-4CDF-9C5F-FAF67E134462}">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D278A-F52F-4DB5-93F2-97E2F701B528}">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U-Net: A popular architecture for semantic segmentation, especially in medical imaging.</a:t>
          </a:r>
        </a:p>
      </dsp:txBody>
      <dsp:txXfrm>
        <a:off x="1939533" y="717"/>
        <a:ext cx="4362067" cy="1679249"/>
      </dsp:txXfrm>
    </dsp:sp>
    <dsp:sp modelId="{53CEAD48-E0A7-4D1E-A8AA-6D8C7082B4BE}">
      <dsp:nvSpPr>
        <dsp:cNvPr id="0" name=""/>
        <dsp:cNvSpPr/>
      </dsp:nvSpPr>
      <dsp:spPr>
        <a:xfrm>
          <a:off x="0" y="2099779"/>
          <a:ext cx="6301601" cy="167924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EE530F-3BC5-45B9-B4A4-ECB91532FD78}">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06E29A-99C0-429C-8590-D161EDEC264D}">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Fully Convolutional Networks (FCN): Designed for pixel-wise classification tasks.</a:t>
          </a:r>
        </a:p>
      </dsp:txBody>
      <dsp:txXfrm>
        <a:off x="1939533" y="2099779"/>
        <a:ext cx="4362067" cy="1679249"/>
      </dsp:txXfrm>
    </dsp:sp>
    <dsp:sp modelId="{C3F21972-F55C-4F0B-B4C9-E383D8A90ABA}">
      <dsp:nvSpPr>
        <dsp:cNvPr id="0" name=""/>
        <dsp:cNvSpPr/>
      </dsp:nvSpPr>
      <dsp:spPr>
        <a:xfrm>
          <a:off x="0" y="4198841"/>
          <a:ext cx="6301601" cy="167924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C41CE-4C9A-422F-B930-961F14F1EADE}">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DE84B-B6AB-4BE6-818B-089D0CBAA79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DeepLab: Utilizes dilated convolutions for improved segmentation performance.</a:t>
          </a:r>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10CEE-D973-4F89-AF24-41397D38DCAC}">
      <dsp:nvSpPr>
        <dsp:cNvPr id="0" name=""/>
        <dsp:cNvSpPr/>
      </dsp:nvSpPr>
      <dsp:spPr>
        <a:xfrm>
          <a:off x="0" y="0"/>
          <a:ext cx="630160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54268-CA17-4CCB-B510-80FB3BD5F672}">
      <dsp:nvSpPr>
        <dsp:cNvPr id="0" name=""/>
        <dsp:cNvSpPr/>
      </dsp:nvSpPr>
      <dsp:spPr>
        <a:xfrm>
          <a:off x="0" y="0"/>
          <a:ext cx="6301601" cy="293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Pixel Ambiguity: Pixels on object boundaries may belong to multiple classes.</a:t>
          </a:r>
        </a:p>
      </dsp:txBody>
      <dsp:txXfrm>
        <a:off x="0" y="0"/>
        <a:ext cx="6301601" cy="2939404"/>
      </dsp:txXfrm>
    </dsp:sp>
    <dsp:sp modelId="{A1F7C85F-59B5-4C8E-82AB-F96DC6E04866}">
      <dsp:nvSpPr>
        <dsp:cNvPr id="0" name=""/>
        <dsp:cNvSpPr/>
      </dsp:nvSpPr>
      <dsp:spPr>
        <a:xfrm>
          <a:off x="0" y="2939404"/>
          <a:ext cx="6301601"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AD0A36-AF6F-44A0-8219-1BE2B8048DAF}">
      <dsp:nvSpPr>
        <dsp:cNvPr id="0" name=""/>
        <dsp:cNvSpPr/>
      </dsp:nvSpPr>
      <dsp:spPr>
        <a:xfrm>
          <a:off x="0" y="2939404"/>
          <a:ext cx="6301601" cy="2939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Computational Intensity: Pixel-based segmentation can be computationally demanding, especially for high-resolution medical images.</a:t>
          </a:r>
        </a:p>
      </dsp:txBody>
      <dsp:txXfrm>
        <a:off x="0" y="2939404"/>
        <a:ext cx="6301601" cy="2939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96F6C-42D9-4790-8E5A-C43385A49582}">
      <dsp:nvSpPr>
        <dsp:cNvPr id="0" name=""/>
        <dsp:cNvSpPr/>
      </dsp:nvSpPr>
      <dsp:spPr>
        <a:xfrm>
          <a:off x="1283"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4999C7F-6504-4051-84B6-8E8CF0800999}">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Sensitivity to image noise and artifacts.</a:t>
          </a:r>
        </a:p>
      </dsp:txBody>
      <dsp:txXfrm>
        <a:off x="585701" y="1066737"/>
        <a:ext cx="4337991" cy="2693452"/>
      </dsp:txXfrm>
    </dsp:sp>
    <dsp:sp modelId="{A970923B-D878-4424-B890-37AC893AAB8A}">
      <dsp:nvSpPr>
        <dsp:cNvPr id="0" name=""/>
        <dsp:cNvSpPr/>
      </dsp:nvSpPr>
      <dsp:spPr>
        <a:xfrm>
          <a:off x="5508110"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DBDD12-9519-4853-8413-997F81C4B039}">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Difficulty in handling variations in object shapes and sizes.</a:t>
          </a:r>
        </a:p>
      </dsp:txBody>
      <dsp:txXfrm>
        <a:off x="6092527" y="1066737"/>
        <a:ext cx="4337991" cy="2693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4E3EA-BCEB-437B-B26F-A58DA9F3C98F}">
      <dsp:nvSpPr>
        <dsp:cNvPr id="0" name=""/>
        <dsp:cNvSpPr/>
      </dsp:nvSpPr>
      <dsp:spPr>
        <a:xfrm>
          <a:off x="0" y="7024"/>
          <a:ext cx="6900512"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6A404-F4A0-4F36-9302-3AE6007C0884}">
      <dsp:nvSpPr>
        <dsp:cNvPr id="0" name=""/>
        <dsp:cNvSpPr/>
      </dsp:nvSpPr>
      <dsp:spPr>
        <a:xfrm>
          <a:off x="278405" y="214102"/>
          <a:ext cx="506191" cy="50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52DC5C-AC79-4D4A-930B-25C80F4356C7}">
      <dsp:nvSpPr>
        <dsp:cNvPr id="0" name=""/>
        <dsp:cNvSpPr/>
      </dsp:nvSpPr>
      <dsp:spPr>
        <a:xfrm>
          <a:off x="1063002" y="7024"/>
          <a:ext cx="3105230"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90000"/>
            </a:lnSpc>
            <a:spcBef>
              <a:spcPct val="0"/>
            </a:spcBef>
            <a:spcAft>
              <a:spcPct val="35000"/>
            </a:spcAft>
            <a:buNone/>
          </a:pPr>
          <a:r>
            <a:rPr lang="en-US" sz="1900" b="1" kern="1200"/>
            <a:t>Initialization:</a:t>
          </a:r>
          <a:endParaRPr lang="en-US" sz="1900" kern="1200"/>
        </a:p>
      </dsp:txBody>
      <dsp:txXfrm>
        <a:off x="1063002" y="7024"/>
        <a:ext cx="3105230" cy="920348"/>
      </dsp:txXfrm>
    </dsp:sp>
    <dsp:sp modelId="{B7D14382-9034-4A83-95A7-5B94B6271FF9}">
      <dsp:nvSpPr>
        <dsp:cNvPr id="0" name=""/>
        <dsp:cNvSpPr/>
      </dsp:nvSpPr>
      <dsp:spPr>
        <a:xfrm>
          <a:off x="4168233" y="7024"/>
          <a:ext cx="2731239"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488950">
            <a:lnSpc>
              <a:spcPct val="90000"/>
            </a:lnSpc>
            <a:spcBef>
              <a:spcPct val="0"/>
            </a:spcBef>
            <a:spcAft>
              <a:spcPct val="35000"/>
            </a:spcAft>
            <a:buNone/>
          </a:pPr>
          <a:r>
            <a:rPr lang="en-US" sz="1100" kern="1200"/>
            <a:t>Select data points as initial cluster centers.</a:t>
          </a:r>
        </a:p>
        <a:p>
          <a:pPr marL="0" lvl="0" indent="0" algn="l" defTabSz="488950">
            <a:lnSpc>
              <a:spcPct val="90000"/>
            </a:lnSpc>
            <a:spcBef>
              <a:spcPct val="0"/>
            </a:spcBef>
            <a:spcAft>
              <a:spcPct val="35000"/>
            </a:spcAft>
            <a:buNone/>
          </a:pPr>
          <a:r>
            <a:rPr lang="en-US" sz="1100" kern="1200"/>
            <a:t>Define a window (bandwidth) around each center.</a:t>
          </a:r>
        </a:p>
      </dsp:txBody>
      <dsp:txXfrm>
        <a:off x="4168233" y="7024"/>
        <a:ext cx="2731239" cy="920348"/>
      </dsp:txXfrm>
    </dsp:sp>
    <dsp:sp modelId="{F153869A-B7FC-408E-B95D-C8076D97A429}">
      <dsp:nvSpPr>
        <dsp:cNvPr id="0" name=""/>
        <dsp:cNvSpPr/>
      </dsp:nvSpPr>
      <dsp:spPr>
        <a:xfrm>
          <a:off x="0" y="1157460"/>
          <a:ext cx="6900512"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5B6CA-0139-453B-90BB-20F55CE8E3D0}">
      <dsp:nvSpPr>
        <dsp:cNvPr id="0" name=""/>
        <dsp:cNvSpPr/>
      </dsp:nvSpPr>
      <dsp:spPr>
        <a:xfrm>
          <a:off x="278405" y="1364538"/>
          <a:ext cx="506191" cy="50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88ABA-A28E-47AE-8916-D267A15EA584}">
      <dsp:nvSpPr>
        <dsp:cNvPr id="0" name=""/>
        <dsp:cNvSpPr/>
      </dsp:nvSpPr>
      <dsp:spPr>
        <a:xfrm>
          <a:off x="1063002" y="1157460"/>
          <a:ext cx="3105230"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90000"/>
            </a:lnSpc>
            <a:spcBef>
              <a:spcPct val="0"/>
            </a:spcBef>
            <a:spcAft>
              <a:spcPct val="35000"/>
            </a:spcAft>
            <a:buNone/>
          </a:pPr>
          <a:r>
            <a:rPr lang="en-US" sz="1900" b="1" kern="1200"/>
            <a:t>Shifting:</a:t>
          </a:r>
          <a:endParaRPr lang="en-US" sz="1900" kern="1200"/>
        </a:p>
      </dsp:txBody>
      <dsp:txXfrm>
        <a:off x="1063002" y="1157460"/>
        <a:ext cx="3105230" cy="920348"/>
      </dsp:txXfrm>
    </dsp:sp>
    <dsp:sp modelId="{F1A6B991-99AE-4E4D-8222-37113841BEF0}">
      <dsp:nvSpPr>
        <dsp:cNvPr id="0" name=""/>
        <dsp:cNvSpPr/>
      </dsp:nvSpPr>
      <dsp:spPr>
        <a:xfrm>
          <a:off x="4168233" y="1157460"/>
          <a:ext cx="2731239"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488950">
            <a:lnSpc>
              <a:spcPct val="90000"/>
            </a:lnSpc>
            <a:spcBef>
              <a:spcPct val="0"/>
            </a:spcBef>
            <a:spcAft>
              <a:spcPct val="35000"/>
            </a:spcAft>
            <a:buNone/>
          </a:pPr>
          <a:r>
            <a:rPr lang="en-US" sz="1100" kern="1200"/>
            <a:t>For each data point, calculate the mean shift vector. This vector points towards the direction of the highest increase in data density.</a:t>
          </a:r>
        </a:p>
        <a:p>
          <a:pPr marL="0" lvl="0" indent="0" algn="l" defTabSz="488950">
            <a:lnSpc>
              <a:spcPct val="90000"/>
            </a:lnSpc>
            <a:spcBef>
              <a:spcPct val="0"/>
            </a:spcBef>
            <a:spcAft>
              <a:spcPct val="35000"/>
            </a:spcAft>
            <a:buNone/>
          </a:pPr>
          <a:r>
            <a:rPr lang="en-US" sz="1100" kern="1200"/>
            <a:t>The mean shift vector is computed by considering the weighted average of the data points within the window, where closer points have higher weights.</a:t>
          </a:r>
        </a:p>
      </dsp:txBody>
      <dsp:txXfrm>
        <a:off x="4168233" y="1157460"/>
        <a:ext cx="2731239" cy="920348"/>
      </dsp:txXfrm>
    </dsp:sp>
    <dsp:sp modelId="{1DE65343-16D1-46FD-9300-A1E3A7D185D5}">
      <dsp:nvSpPr>
        <dsp:cNvPr id="0" name=""/>
        <dsp:cNvSpPr/>
      </dsp:nvSpPr>
      <dsp:spPr>
        <a:xfrm>
          <a:off x="0" y="2307896"/>
          <a:ext cx="6900512"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02FA6-6366-4ADF-895E-9C2746FF2793}">
      <dsp:nvSpPr>
        <dsp:cNvPr id="0" name=""/>
        <dsp:cNvSpPr/>
      </dsp:nvSpPr>
      <dsp:spPr>
        <a:xfrm>
          <a:off x="278405" y="2514974"/>
          <a:ext cx="506191" cy="50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43D58E-A158-4D6D-8912-203A5AF4F590}">
      <dsp:nvSpPr>
        <dsp:cNvPr id="0" name=""/>
        <dsp:cNvSpPr/>
      </dsp:nvSpPr>
      <dsp:spPr>
        <a:xfrm>
          <a:off x="1063002" y="2307896"/>
          <a:ext cx="3105230"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90000"/>
            </a:lnSpc>
            <a:spcBef>
              <a:spcPct val="0"/>
            </a:spcBef>
            <a:spcAft>
              <a:spcPct val="35000"/>
            </a:spcAft>
            <a:buNone/>
          </a:pPr>
          <a:r>
            <a:rPr lang="en-US" sz="1900" b="1" kern="1200"/>
            <a:t>Update:</a:t>
          </a:r>
          <a:endParaRPr lang="en-US" sz="1900" kern="1200"/>
        </a:p>
      </dsp:txBody>
      <dsp:txXfrm>
        <a:off x="1063002" y="2307896"/>
        <a:ext cx="3105230" cy="920348"/>
      </dsp:txXfrm>
    </dsp:sp>
    <dsp:sp modelId="{199A7E57-7CA2-409E-98F4-7E47BE5FECFD}">
      <dsp:nvSpPr>
        <dsp:cNvPr id="0" name=""/>
        <dsp:cNvSpPr/>
      </dsp:nvSpPr>
      <dsp:spPr>
        <a:xfrm>
          <a:off x="4168233" y="2307896"/>
          <a:ext cx="2731239"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488950">
            <a:lnSpc>
              <a:spcPct val="90000"/>
            </a:lnSpc>
            <a:spcBef>
              <a:spcPct val="0"/>
            </a:spcBef>
            <a:spcAft>
              <a:spcPct val="35000"/>
            </a:spcAft>
            <a:buNone/>
          </a:pPr>
          <a:r>
            <a:rPr lang="en-US" sz="1100" kern="1200"/>
            <a:t>Move the cluster centers to the new positions determined by the mean shift vectors.</a:t>
          </a:r>
        </a:p>
        <a:p>
          <a:pPr marL="0" lvl="0" indent="0" algn="l" defTabSz="488950">
            <a:lnSpc>
              <a:spcPct val="90000"/>
            </a:lnSpc>
            <a:spcBef>
              <a:spcPct val="0"/>
            </a:spcBef>
            <a:spcAft>
              <a:spcPct val="35000"/>
            </a:spcAft>
            <a:buNone/>
          </a:pPr>
          <a:r>
            <a:rPr lang="en-US" sz="1100" kern="1200"/>
            <a:t>Repeat the shifting process iteratively until convergence.</a:t>
          </a:r>
        </a:p>
      </dsp:txBody>
      <dsp:txXfrm>
        <a:off x="4168233" y="2307896"/>
        <a:ext cx="2731239" cy="920348"/>
      </dsp:txXfrm>
    </dsp:sp>
    <dsp:sp modelId="{08A28310-3533-4C94-9276-715A1AAB7172}">
      <dsp:nvSpPr>
        <dsp:cNvPr id="0" name=""/>
        <dsp:cNvSpPr/>
      </dsp:nvSpPr>
      <dsp:spPr>
        <a:xfrm>
          <a:off x="0" y="3458332"/>
          <a:ext cx="6900512"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366DA-6459-4E15-8CE1-40483E12CE7C}">
      <dsp:nvSpPr>
        <dsp:cNvPr id="0" name=""/>
        <dsp:cNvSpPr/>
      </dsp:nvSpPr>
      <dsp:spPr>
        <a:xfrm>
          <a:off x="278405" y="3665410"/>
          <a:ext cx="506191" cy="50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253B9C-5509-4B0D-9A6C-8BC054096C31}">
      <dsp:nvSpPr>
        <dsp:cNvPr id="0" name=""/>
        <dsp:cNvSpPr/>
      </dsp:nvSpPr>
      <dsp:spPr>
        <a:xfrm>
          <a:off x="1063002" y="3458332"/>
          <a:ext cx="3105230"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90000"/>
            </a:lnSpc>
            <a:spcBef>
              <a:spcPct val="0"/>
            </a:spcBef>
            <a:spcAft>
              <a:spcPct val="35000"/>
            </a:spcAft>
            <a:buNone/>
          </a:pPr>
          <a:r>
            <a:rPr lang="en-US" sz="1900" b="1" kern="1200"/>
            <a:t>Convergence:</a:t>
          </a:r>
          <a:endParaRPr lang="en-US" sz="1900" kern="1200"/>
        </a:p>
      </dsp:txBody>
      <dsp:txXfrm>
        <a:off x="1063002" y="3458332"/>
        <a:ext cx="3105230" cy="920348"/>
      </dsp:txXfrm>
    </dsp:sp>
    <dsp:sp modelId="{00777DF1-139A-4A9F-8116-9645D7D92973}">
      <dsp:nvSpPr>
        <dsp:cNvPr id="0" name=""/>
        <dsp:cNvSpPr/>
      </dsp:nvSpPr>
      <dsp:spPr>
        <a:xfrm>
          <a:off x="4168233" y="3458332"/>
          <a:ext cx="2731239"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488950">
            <a:lnSpc>
              <a:spcPct val="90000"/>
            </a:lnSpc>
            <a:spcBef>
              <a:spcPct val="0"/>
            </a:spcBef>
            <a:spcAft>
              <a:spcPct val="35000"/>
            </a:spcAft>
            <a:buNone/>
          </a:pPr>
          <a:r>
            <a:rPr lang="en-US" sz="1100" kern="1200"/>
            <a:t>Convergence is typically reached when the mean shift vectors become very small or fall below a predefined threshold.</a:t>
          </a:r>
        </a:p>
      </dsp:txBody>
      <dsp:txXfrm>
        <a:off x="4168233" y="3458332"/>
        <a:ext cx="2731239" cy="920348"/>
      </dsp:txXfrm>
    </dsp:sp>
    <dsp:sp modelId="{F9B5D591-F3C1-4A65-BE15-EA3E0E423B4D}">
      <dsp:nvSpPr>
        <dsp:cNvPr id="0" name=""/>
        <dsp:cNvSpPr/>
      </dsp:nvSpPr>
      <dsp:spPr>
        <a:xfrm>
          <a:off x="0" y="4608768"/>
          <a:ext cx="6900512" cy="9203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904A0-2EC7-490B-BD67-50B038EF7C34}">
      <dsp:nvSpPr>
        <dsp:cNvPr id="0" name=""/>
        <dsp:cNvSpPr/>
      </dsp:nvSpPr>
      <dsp:spPr>
        <a:xfrm>
          <a:off x="278405" y="4815846"/>
          <a:ext cx="506191" cy="50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94A184-49A3-45AD-A3E9-03911B6C3363}">
      <dsp:nvSpPr>
        <dsp:cNvPr id="0" name=""/>
        <dsp:cNvSpPr/>
      </dsp:nvSpPr>
      <dsp:spPr>
        <a:xfrm>
          <a:off x="1063002" y="4608768"/>
          <a:ext cx="3105230"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844550">
            <a:lnSpc>
              <a:spcPct val="90000"/>
            </a:lnSpc>
            <a:spcBef>
              <a:spcPct val="0"/>
            </a:spcBef>
            <a:spcAft>
              <a:spcPct val="35000"/>
            </a:spcAft>
            <a:buNone/>
          </a:pPr>
          <a:r>
            <a:rPr lang="en-US" sz="1900" b="1" kern="1200"/>
            <a:t>Clustering:</a:t>
          </a:r>
          <a:endParaRPr lang="en-US" sz="1900" kern="1200"/>
        </a:p>
      </dsp:txBody>
      <dsp:txXfrm>
        <a:off x="1063002" y="4608768"/>
        <a:ext cx="3105230" cy="920348"/>
      </dsp:txXfrm>
    </dsp:sp>
    <dsp:sp modelId="{AA44CFE6-F3E7-48AD-B4E2-90605721BFF5}">
      <dsp:nvSpPr>
        <dsp:cNvPr id="0" name=""/>
        <dsp:cNvSpPr/>
      </dsp:nvSpPr>
      <dsp:spPr>
        <a:xfrm>
          <a:off x="4168233" y="4608768"/>
          <a:ext cx="2731239" cy="92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04" tIns="97404" rIns="97404" bIns="97404" numCol="1" spcCol="1270" anchor="ctr" anchorCtr="0">
          <a:noAutofit/>
        </a:bodyPr>
        <a:lstStyle/>
        <a:p>
          <a:pPr marL="0" lvl="0" indent="0" algn="l" defTabSz="488950">
            <a:lnSpc>
              <a:spcPct val="90000"/>
            </a:lnSpc>
            <a:spcBef>
              <a:spcPct val="0"/>
            </a:spcBef>
            <a:spcAft>
              <a:spcPct val="35000"/>
            </a:spcAft>
            <a:buNone/>
          </a:pPr>
          <a:r>
            <a:rPr lang="en-US" sz="1100" kern="1200"/>
            <a:t>After convergence, data points close to the same cluster center are considered part of the same cluster.</a:t>
          </a:r>
        </a:p>
      </dsp:txBody>
      <dsp:txXfrm>
        <a:off x="4168233" y="4608768"/>
        <a:ext cx="2731239" cy="9203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077CF-0B3F-46D3-A729-C2D466A21138}">
      <dsp:nvSpPr>
        <dsp:cNvPr id="0" name=""/>
        <dsp:cNvSpPr/>
      </dsp:nvSpPr>
      <dsp:spPr>
        <a:xfrm>
          <a:off x="7612" y="393611"/>
          <a:ext cx="5196240" cy="15588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0618" tIns="410618" rIns="410618" bIns="410618" numCol="1" spcCol="1270" anchor="ctr" anchorCtr="0">
          <a:noAutofit/>
        </a:bodyPr>
        <a:lstStyle/>
        <a:p>
          <a:pPr marL="0" lvl="0" indent="0" algn="ctr" defTabSz="1377950">
            <a:lnSpc>
              <a:spcPct val="90000"/>
            </a:lnSpc>
            <a:spcBef>
              <a:spcPct val="0"/>
            </a:spcBef>
            <a:spcAft>
              <a:spcPct val="35000"/>
            </a:spcAft>
            <a:buNone/>
          </a:pPr>
          <a:r>
            <a:rPr lang="en-US" sz="3100" kern="1200"/>
            <a:t>Identifying and segmenting</a:t>
          </a:r>
        </a:p>
      </dsp:txBody>
      <dsp:txXfrm>
        <a:off x="7612" y="393611"/>
        <a:ext cx="5196240" cy="1558872"/>
      </dsp:txXfrm>
    </dsp:sp>
    <dsp:sp modelId="{0AF59DAF-4E62-44C7-A484-D6AF5CC5E888}">
      <dsp:nvSpPr>
        <dsp:cNvPr id="0" name=""/>
        <dsp:cNvSpPr/>
      </dsp:nvSpPr>
      <dsp:spPr>
        <a:xfrm>
          <a:off x="7612" y="1952483"/>
          <a:ext cx="5196240" cy="200524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3273" tIns="513273" rIns="513273" bIns="513273" numCol="1" spcCol="1270" anchor="t" anchorCtr="0">
          <a:noAutofit/>
        </a:bodyPr>
        <a:lstStyle/>
        <a:p>
          <a:pPr marL="0" lvl="0" indent="0" algn="l" defTabSz="1022350">
            <a:lnSpc>
              <a:spcPct val="90000"/>
            </a:lnSpc>
            <a:spcBef>
              <a:spcPct val="0"/>
            </a:spcBef>
            <a:spcAft>
              <a:spcPct val="35000"/>
            </a:spcAft>
            <a:buNone/>
          </a:pPr>
          <a:r>
            <a:rPr lang="en-US" sz="2300" kern="1200"/>
            <a:t>Identifying and segmenting anatomical structures based on their inherent properties.</a:t>
          </a:r>
        </a:p>
      </dsp:txBody>
      <dsp:txXfrm>
        <a:off x="7612" y="1952483"/>
        <a:ext cx="5196240" cy="2005242"/>
      </dsp:txXfrm>
    </dsp:sp>
    <dsp:sp modelId="{23B4BF50-A6BF-45B6-BA03-65434A3E9251}">
      <dsp:nvSpPr>
        <dsp:cNvPr id="0" name=""/>
        <dsp:cNvSpPr/>
      </dsp:nvSpPr>
      <dsp:spPr>
        <a:xfrm>
          <a:off x="5311747" y="393611"/>
          <a:ext cx="5196240" cy="15588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10618" tIns="410618" rIns="410618" bIns="410618" numCol="1" spcCol="1270" anchor="ctr" anchorCtr="0">
          <a:noAutofit/>
        </a:bodyPr>
        <a:lstStyle/>
        <a:p>
          <a:pPr marL="0" lvl="0" indent="0" algn="ctr" defTabSz="1377950">
            <a:lnSpc>
              <a:spcPct val="90000"/>
            </a:lnSpc>
            <a:spcBef>
              <a:spcPct val="0"/>
            </a:spcBef>
            <a:spcAft>
              <a:spcPct val="35000"/>
            </a:spcAft>
            <a:buNone/>
          </a:pPr>
          <a:r>
            <a:rPr lang="en-US" sz="3100" kern="1200"/>
            <a:t>Extracting</a:t>
          </a:r>
        </a:p>
      </dsp:txBody>
      <dsp:txXfrm>
        <a:off x="5311747" y="393611"/>
        <a:ext cx="5196240" cy="1558872"/>
      </dsp:txXfrm>
    </dsp:sp>
    <dsp:sp modelId="{8DDB1C43-8FDB-4718-B409-E48ED6CB9169}">
      <dsp:nvSpPr>
        <dsp:cNvPr id="0" name=""/>
        <dsp:cNvSpPr/>
      </dsp:nvSpPr>
      <dsp:spPr>
        <a:xfrm>
          <a:off x="5311747" y="1952483"/>
          <a:ext cx="5196240" cy="2005242"/>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3273" tIns="513273" rIns="513273" bIns="513273" numCol="1" spcCol="1270" anchor="t" anchorCtr="0">
          <a:noAutofit/>
        </a:bodyPr>
        <a:lstStyle/>
        <a:p>
          <a:pPr marL="0" lvl="0" indent="0" algn="l" defTabSz="1022350">
            <a:lnSpc>
              <a:spcPct val="90000"/>
            </a:lnSpc>
            <a:spcBef>
              <a:spcPct val="0"/>
            </a:spcBef>
            <a:spcAft>
              <a:spcPct val="35000"/>
            </a:spcAft>
            <a:buNone/>
          </a:pPr>
          <a:r>
            <a:rPr lang="en-US" sz="2300" kern="1200"/>
            <a:t>Extracting regions of interest (ROIs) for further analysis in medical imaging.</a:t>
          </a:r>
        </a:p>
      </dsp:txBody>
      <dsp:txXfrm>
        <a:off x="5311747" y="1952483"/>
        <a:ext cx="5196240" cy="2005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6520E-A21D-4FDB-A89E-8ECA8A2F0215}">
      <dsp:nvSpPr>
        <dsp:cNvPr id="0" name=""/>
        <dsp:cNvSpPr/>
      </dsp:nvSpPr>
      <dsp:spPr>
        <a:xfrm>
          <a:off x="0" y="11818"/>
          <a:ext cx="7559504" cy="30689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Region-based segmentation is less sensitive to noise compared to pixel-based segmentation.</a:t>
          </a:r>
        </a:p>
      </dsp:txBody>
      <dsp:txXfrm>
        <a:off x="149812" y="161630"/>
        <a:ext cx="7259880" cy="2769286"/>
      </dsp:txXfrm>
    </dsp:sp>
    <dsp:sp modelId="{460CEFC6-9251-4BBC-8375-16E09496E14C}">
      <dsp:nvSpPr>
        <dsp:cNvPr id="0" name=""/>
        <dsp:cNvSpPr/>
      </dsp:nvSpPr>
      <dsp:spPr>
        <a:xfrm>
          <a:off x="0" y="3204568"/>
          <a:ext cx="7559504" cy="306891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Well-suited for images with distinct regions of interest.</a:t>
          </a:r>
        </a:p>
      </dsp:txBody>
      <dsp:txXfrm>
        <a:off x="149812" y="3354380"/>
        <a:ext cx="7259880" cy="27692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BC487-42BC-4576-816D-724D2D9A9B6C}">
      <dsp:nvSpPr>
        <dsp:cNvPr id="0" name=""/>
        <dsp:cNvSpPr/>
      </dsp:nvSpPr>
      <dsp:spPr>
        <a:xfrm>
          <a:off x="1020487" y="85050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BAFB7-ABB3-40F8-94E1-F5C8E78E68CB}">
      <dsp:nvSpPr>
        <dsp:cNvPr id="0" name=""/>
        <dsp:cNvSpPr/>
      </dsp:nvSpPr>
      <dsp:spPr>
        <a:xfrm>
          <a:off x="393" y="206303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Over-Segmentation and Under-Segmentation:</a:t>
          </a:r>
        </a:p>
      </dsp:txBody>
      <dsp:txXfrm>
        <a:off x="393" y="2063034"/>
        <a:ext cx="3138750" cy="470812"/>
      </dsp:txXfrm>
    </dsp:sp>
    <dsp:sp modelId="{B322380E-950A-4362-AA39-7C7457432DBE}">
      <dsp:nvSpPr>
        <dsp:cNvPr id="0" name=""/>
        <dsp:cNvSpPr/>
      </dsp:nvSpPr>
      <dsp:spPr>
        <a:xfrm>
          <a:off x="393" y="2586853"/>
          <a:ext cx="3138750" cy="91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Over-segmentation occurs when the algorithm creates more regions than necessary, potentially splitting meaningful objects.</a:t>
          </a:r>
        </a:p>
        <a:p>
          <a:pPr marL="0" lvl="0" indent="0" algn="ctr" defTabSz="533400">
            <a:lnSpc>
              <a:spcPct val="90000"/>
            </a:lnSpc>
            <a:spcBef>
              <a:spcPct val="0"/>
            </a:spcBef>
            <a:spcAft>
              <a:spcPct val="35000"/>
            </a:spcAft>
            <a:buNone/>
          </a:pPr>
          <a:r>
            <a:rPr lang="en-US" sz="1200" kern="1200"/>
            <a:t>Under-segmentation happens when regions are too large and fail to capture finer details.</a:t>
          </a:r>
        </a:p>
      </dsp:txBody>
      <dsp:txXfrm>
        <a:off x="393" y="2586853"/>
        <a:ext cx="3138750" cy="913976"/>
      </dsp:txXfrm>
    </dsp:sp>
    <dsp:sp modelId="{D1E7C13D-C6E4-4274-AFC6-757A7D6B4A43}">
      <dsp:nvSpPr>
        <dsp:cNvPr id="0" name=""/>
        <dsp:cNvSpPr/>
      </dsp:nvSpPr>
      <dsp:spPr>
        <a:xfrm>
          <a:off x="4708518" y="85050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35FB0-E575-47FC-8029-58AC5010903A}">
      <dsp:nvSpPr>
        <dsp:cNvPr id="0" name=""/>
        <dsp:cNvSpPr/>
      </dsp:nvSpPr>
      <dsp:spPr>
        <a:xfrm>
          <a:off x="3688425" y="206303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Graph-Based Segmentation:</a:t>
          </a:r>
        </a:p>
      </dsp:txBody>
      <dsp:txXfrm>
        <a:off x="3688425" y="2063034"/>
        <a:ext cx="3138750" cy="470812"/>
      </dsp:txXfrm>
    </dsp:sp>
    <dsp:sp modelId="{C82F9E05-7E77-43F1-AEC8-739863CF780A}">
      <dsp:nvSpPr>
        <dsp:cNvPr id="0" name=""/>
        <dsp:cNvSpPr/>
      </dsp:nvSpPr>
      <dsp:spPr>
        <a:xfrm>
          <a:off x="3688425" y="2586853"/>
          <a:ext cx="3138750" cy="91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Represents an image as a graph, with pixels as nodes and edges connecting adjacent pixels.</a:t>
          </a:r>
        </a:p>
        <a:p>
          <a:pPr marL="0" lvl="0" indent="0" algn="ctr" defTabSz="533400">
            <a:lnSpc>
              <a:spcPct val="90000"/>
            </a:lnSpc>
            <a:spcBef>
              <a:spcPct val="0"/>
            </a:spcBef>
            <a:spcAft>
              <a:spcPct val="35000"/>
            </a:spcAft>
            <a:buNone/>
          </a:pPr>
          <a:r>
            <a:rPr lang="en-US" sz="1200" kern="1200"/>
            <a:t>Segmentation is achieved by finding optimal cuts in the graph.</a:t>
          </a:r>
        </a:p>
      </dsp:txBody>
      <dsp:txXfrm>
        <a:off x="3688425" y="2586853"/>
        <a:ext cx="3138750" cy="913976"/>
      </dsp:txXfrm>
    </dsp:sp>
    <dsp:sp modelId="{FEB012C8-175D-4B78-BDF2-DCA5697ECD60}">
      <dsp:nvSpPr>
        <dsp:cNvPr id="0" name=""/>
        <dsp:cNvSpPr/>
      </dsp:nvSpPr>
      <dsp:spPr>
        <a:xfrm>
          <a:off x="8396550" y="85050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8F0FF-FA21-40CA-AFAA-E2E4E9248AA5}">
      <dsp:nvSpPr>
        <dsp:cNvPr id="0" name=""/>
        <dsp:cNvSpPr/>
      </dsp:nvSpPr>
      <dsp:spPr>
        <a:xfrm>
          <a:off x="7376456" y="206303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b="1"/>
          </a:pPr>
          <a:r>
            <a:rPr lang="en-US" sz="1600" kern="1200"/>
            <a:t>Other</a:t>
          </a:r>
        </a:p>
      </dsp:txBody>
      <dsp:txXfrm>
        <a:off x="7376456" y="2063034"/>
        <a:ext cx="3138750" cy="470812"/>
      </dsp:txXfrm>
    </dsp:sp>
    <dsp:sp modelId="{37E0B166-FCF2-4DB1-9AC6-87B3C9908B5A}">
      <dsp:nvSpPr>
        <dsp:cNvPr id="0" name=""/>
        <dsp:cNvSpPr/>
      </dsp:nvSpPr>
      <dsp:spPr>
        <a:xfrm>
          <a:off x="7376456" y="2586853"/>
          <a:ext cx="3138750" cy="91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Choosing appropriate homogeneity criteria can be subjective and may vary based on the application.</a:t>
          </a:r>
        </a:p>
        <a:p>
          <a:pPr marL="0" lvl="0" indent="0" algn="ctr" defTabSz="533400">
            <a:lnSpc>
              <a:spcPct val="90000"/>
            </a:lnSpc>
            <a:spcBef>
              <a:spcPct val="0"/>
            </a:spcBef>
            <a:spcAft>
              <a:spcPct val="35000"/>
            </a:spcAft>
            <a:buNone/>
          </a:pPr>
          <a:r>
            <a:rPr lang="en-US" sz="1200" kern="1200"/>
            <a:t>Computationally more intensive than pixel-based segmentation.</a:t>
          </a:r>
        </a:p>
      </dsp:txBody>
      <dsp:txXfrm>
        <a:off x="7376456" y="2586853"/>
        <a:ext cx="3138750" cy="9139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37D16-088C-4D88-843D-068644FA6118}">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E7A1C-509B-4FDB-9D44-CE4A9395D66D}">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Patient privacy and data security</a:t>
          </a:r>
        </a:p>
      </dsp:txBody>
      <dsp:txXfrm>
        <a:off x="0" y="2703"/>
        <a:ext cx="6900512" cy="1843578"/>
      </dsp:txXfrm>
    </dsp:sp>
    <dsp:sp modelId="{72B1FD85-EC9A-4B66-9F47-203A178521B0}">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64F37-8420-4C53-896B-7292CB712C6A}">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Explainability and transparency in AI algorithms</a:t>
          </a:r>
        </a:p>
      </dsp:txBody>
      <dsp:txXfrm>
        <a:off x="0" y="1846281"/>
        <a:ext cx="6900512" cy="1843578"/>
      </dsp:txXfrm>
    </dsp:sp>
    <dsp:sp modelId="{E58E1ED9-756F-4574-A066-C06504D143FE}">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84E009-1B20-4C35-A637-2D0E68F1B44C}">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Ensuring fairness and unbiased results</a:t>
          </a:r>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1220F-4735-4618-8AA2-D7148B838BEC}" type="datetimeFigureOut">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4B8FD-6452-4F37-885A-9808171584E1}" type="slidenum">
              <a:t>‹#›</a:t>
            </a:fld>
            <a:endParaRPr lang="en-US"/>
          </a:p>
        </p:txBody>
      </p:sp>
    </p:spTree>
    <p:extLst>
      <p:ext uri="{BB962C8B-B14F-4D97-AF65-F5344CB8AC3E}">
        <p14:creationId xmlns:p14="http://schemas.microsoft.com/office/powerpoint/2010/main" val="1735843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Image Labeling:</a:t>
            </a:r>
            <a:endParaRPr lang="en-US"/>
          </a:p>
          <a:p>
            <a:pPr marL="342900" lvl="1" indent="-342900">
              <a:buChar char="•"/>
            </a:pPr>
            <a:r>
              <a:rPr lang="en-US"/>
              <a:t>Assigning a specific label to each pixel based on its characteristics and context within the image.</a:t>
            </a:r>
          </a:p>
          <a:p>
            <a:pPr>
              <a:buChar char="•"/>
            </a:pPr>
            <a:r>
              <a:rPr lang="en-US" b="1"/>
              <a:t>Semantic Segmentation:</a:t>
            </a:r>
            <a:endParaRPr lang="en-US"/>
          </a:p>
          <a:p>
            <a:pPr marL="342900" lvl="1" indent="-342900">
              <a:buChar char="•"/>
            </a:pPr>
            <a:r>
              <a:rPr lang="en-US"/>
              <a:t>Differentiating objects or regions in an image based on their semantic meaning.</a:t>
            </a:r>
          </a:p>
          <a:p>
            <a:pPr marL="342900" lvl="1" indent="-342900">
              <a:buChar char="•"/>
            </a:pPr>
            <a:r>
              <a:rPr lang="en-US"/>
              <a:t>Example: Distinguishing between organs in a medical image.</a:t>
            </a:r>
          </a:p>
          <a:p>
            <a:pPr>
              <a:buChar char="•"/>
            </a:pPr>
            <a:r>
              <a:rPr lang="en-US" b="1"/>
              <a:t>Applications in Medicine:</a:t>
            </a:r>
            <a:endParaRPr lang="en-US"/>
          </a:p>
          <a:p>
            <a:pPr marL="342900" lvl="1" indent="-342900">
              <a:buChar char="•"/>
            </a:pPr>
            <a:r>
              <a:rPr lang="en-US"/>
              <a:t>Identifying and delineating tumors, lesions, and other abnormalities.</a:t>
            </a:r>
          </a:p>
          <a:p>
            <a:pPr marL="342900" lvl="1" indent="-342900">
              <a:buChar char="•"/>
            </a:pPr>
            <a:r>
              <a:rPr lang="en-US"/>
              <a:t>Providing precise organ and tissue boundaries for medical diagnosis and treatment planning.</a:t>
            </a:r>
          </a:p>
          <a:p>
            <a:pPr>
              <a:buChar char="•"/>
            </a:pPr>
            <a:r>
              <a:rPr lang="en-US" b="1"/>
              <a:t>Training Data:</a:t>
            </a:r>
            <a:endParaRPr lang="en-US"/>
          </a:p>
          <a:p>
            <a:pPr marL="342900" lvl="1" indent="-342900">
              <a:buChar char="•"/>
            </a:pPr>
            <a:r>
              <a:rPr lang="en-US"/>
              <a:t>Pixel-based segmentation requires a large amount of annotated data for training machine learning models.</a:t>
            </a:r>
          </a:p>
          <a:p>
            <a:pPr marL="342900" lvl="1" indent="-342900">
              <a:buChar char="•"/>
            </a:pPr>
            <a:r>
              <a:rPr lang="en-US"/>
              <a:t>The dataset should include images with corresponding pixel-level labels.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294B8FD-6452-4F37-885A-9808171584E1}" type="slidenum">
              <a:t>8</a:t>
            </a:fld>
            <a:endParaRPr lang="en-US"/>
          </a:p>
        </p:txBody>
      </p:sp>
    </p:spTree>
    <p:extLst>
      <p:ext uri="{BB962C8B-B14F-4D97-AF65-F5344CB8AC3E}">
        <p14:creationId xmlns:p14="http://schemas.microsoft.com/office/powerpoint/2010/main" val="348740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Gradient Computation:</a:t>
            </a:r>
            <a:endParaRPr lang="en-US"/>
          </a:p>
          <a:p>
            <a:pPr marL="285750" lvl="1" indent="-285750">
              <a:buFont typeface="Arial"/>
              <a:buChar char="•"/>
            </a:pPr>
            <a:r>
              <a:rPr lang="en-US"/>
              <a:t>Compute the gradient of the image to highlight the edges. This is typically done by applying a gradient filter or other edge detection methods.</a:t>
            </a:r>
          </a:p>
          <a:p>
            <a:pPr marL="285750" indent="-285750">
              <a:buFont typeface="Arial"/>
              <a:buChar char="•"/>
            </a:pPr>
            <a:r>
              <a:rPr lang="en-US" b="1" dirty="0"/>
              <a:t>Marker Selection:</a:t>
            </a:r>
            <a:endParaRPr lang="en-US" dirty="0"/>
          </a:p>
          <a:p>
            <a:pPr marL="285750" lvl="1" indent="-285750">
              <a:buFont typeface="Arial"/>
              <a:buChar char="•"/>
            </a:pPr>
            <a:r>
              <a:rPr lang="en-US" dirty="0"/>
              <a:t>Identify markers, which are seed points used to initiate the flooding process. Markers can be chosen based on the image's characteristics or provided by external information. Commonly, markers are placed at local minima in the gradient image.</a:t>
            </a:r>
          </a:p>
          <a:p>
            <a:pPr marL="285750" indent="-285750">
              <a:buFont typeface="Arial"/>
              <a:buChar char="•"/>
            </a:pPr>
            <a:r>
              <a:rPr lang="en-US" b="1" dirty="0"/>
              <a:t>Flood Simulation:</a:t>
            </a:r>
            <a:endParaRPr lang="en-US" dirty="0"/>
          </a:p>
          <a:p>
            <a:pPr marL="285750" lvl="1" indent="-285750">
              <a:buFont typeface="Arial"/>
              <a:buChar char="•"/>
            </a:pPr>
            <a:r>
              <a:rPr lang="en-US" dirty="0"/>
              <a:t>Treat the intensity values as elevations in a landscape. Imagine each pixel as a point on the landscape, and the intensity as its elevation. Start flooding the landscape from the markers, allowing water to flow until it reaches a point where water from different markers converges.</a:t>
            </a:r>
          </a:p>
          <a:p>
            <a:pPr marL="285750" indent="-285750">
              <a:buFont typeface="Arial"/>
              <a:buChar char="•"/>
            </a:pPr>
            <a:r>
              <a:rPr lang="en-US" b="1" dirty="0"/>
              <a:t>Watershed Lines:</a:t>
            </a:r>
            <a:endParaRPr lang="en-US" dirty="0"/>
          </a:p>
          <a:p>
            <a:pPr marL="285750" lvl="1" indent="-285750">
              <a:buFont typeface="Arial"/>
              <a:buChar char="•"/>
            </a:pPr>
            <a:r>
              <a:rPr lang="en-US" dirty="0"/>
              <a:t>As the flooding process continues, watershed lines are formed where the flooded areas meet. These lines separate different catchment basins.</a:t>
            </a:r>
          </a:p>
          <a:p>
            <a:pPr marL="285750" indent="-285750">
              <a:buFont typeface="Arial"/>
              <a:buChar char="•"/>
            </a:pPr>
            <a:r>
              <a:rPr lang="en-US" b="1" dirty="0"/>
              <a:t>Labeling Segments:</a:t>
            </a:r>
            <a:endParaRPr lang="en-US" dirty="0"/>
          </a:p>
          <a:p>
            <a:pPr marL="285750" lvl="1" indent="-285750">
              <a:buFont typeface="Arial"/>
              <a:buChar char="•"/>
            </a:pPr>
            <a:r>
              <a:rPr lang="en-US" dirty="0"/>
              <a:t>Label each catchment basin with a unique identifier, effectively segmenting the image into regions.</a:t>
            </a:r>
          </a:p>
        </p:txBody>
      </p:sp>
      <p:sp>
        <p:nvSpPr>
          <p:cNvPr id="4" name="Slide Number Placeholder 3"/>
          <p:cNvSpPr>
            <a:spLocks noGrp="1"/>
          </p:cNvSpPr>
          <p:nvPr>
            <p:ph type="sldNum" sz="quarter" idx="5"/>
          </p:nvPr>
        </p:nvSpPr>
        <p:spPr/>
        <p:txBody>
          <a:bodyPr/>
          <a:lstStyle/>
          <a:p>
            <a:fld id="{F294B8FD-6452-4F37-885A-9808171584E1}" type="slidenum">
              <a:rPr lang="en-US"/>
              <a:t>25</a:t>
            </a:fld>
            <a:endParaRPr lang="en-US"/>
          </a:p>
        </p:txBody>
      </p:sp>
    </p:spTree>
    <p:extLst>
      <p:ext uri="{BB962C8B-B14F-4D97-AF65-F5344CB8AC3E}">
        <p14:creationId xmlns:p14="http://schemas.microsoft.com/office/powerpoint/2010/main" val="179316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outhern_United_States"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00ftech.com/2014/12/17/printsnap-instant-camera/5/"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wikidoc.org/index.php/Lung" TargetMode="External"/><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ving Equations">
            <a:extLst>
              <a:ext uri="{FF2B5EF4-FFF2-40B4-BE49-F238E27FC236}">
                <a16:creationId xmlns:a16="http://schemas.microsoft.com/office/drawing/2014/main" id="{3090C7C8-0CCE-1048-6DA3-1A1D9D8321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ea typeface="Calibri Light"/>
                <a:cs typeface="Calibri Light"/>
              </a:rPr>
              <a:t>Image Segmentation</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E1EEF-4A3F-A509-0E10-74DC10A06EA1}"/>
              </a:ext>
            </a:extLst>
          </p:cNvPr>
          <p:cNvSpPr>
            <a:spLocks noGrp="1"/>
          </p:cNvSpPr>
          <p:nvPr>
            <p:ph type="title"/>
          </p:nvPr>
        </p:nvSpPr>
        <p:spPr>
          <a:xfrm>
            <a:off x="838200" y="1195697"/>
            <a:ext cx="3200400" cy="4238118"/>
          </a:xfrm>
        </p:spPr>
        <p:txBody>
          <a:bodyPr>
            <a:normAutofit/>
          </a:bodyPr>
          <a:lstStyle/>
          <a:p>
            <a:r>
              <a:rPr lang="en-US" sz="4100">
                <a:solidFill>
                  <a:schemeClr val="bg1"/>
                </a:solidFill>
                <a:latin typeface="Calibri"/>
                <a:ea typeface="Calibri"/>
                <a:cs typeface="Calibri"/>
              </a:rPr>
              <a:t>Challenges: Pixel Based Segmentation</a:t>
            </a:r>
            <a:endParaRPr lang="en-US" sz="4100">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E96C855C-8A09-EFF8-FF6B-3AC5561F5CBA}"/>
              </a:ext>
            </a:extLst>
          </p:cNvPr>
          <p:cNvGraphicFramePr>
            <a:graphicFrameLocks noGrp="1"/>
          </p:cNvGraphicFramePr>
          <p:nvPr>
            <p:ph idx="1"/>
            <p:extLst>
              <p:ext uri="{D42A27DB-BD31-4B8C-83A1-F6EECF244321}">
                <p14:modId xmlns:p14="http://schemas.microsoft.com/office/powerpoint/2010/main" val="28986170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40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Magnifying glass showing decling performance">
            <a:extLst>
              <a:ext uri="{FF2B5EF4-FFF2-40B4-BE49-F238E27FC236}">
                <a16:creationId xmlns:a16="http://schemas.microsoft.com/office/drawing/2014/main" id="{B5C7E8C5-7575-5DB3-C6F6-1E6CF709F9DD}"/>
              </a:ext>
            </a:extLst>
          </p:cNvPr>
          <p:cNvPicPr>
            <a:picLocks noChangeAspect="1"/>
          </p:cNvPicPr>
          <p:nvPr/>
        </p:nvPicPr>
        <p:blipFill rotWithShape="1">
          <a:blip r:embed="rId2"/>
          <a:srcRect l="4980" r="1041" b="-3"/>
          <a:stretch/>
        </p:blipFill>
        <p:spPr>
          <a:xfrm>
            <a:off x="1" y="10"/>
            <a:ext cx="9669642" cy="6857990"/>
          </a:xfrm>
          <a:prstGeom prst="rect">
            <a:avLst/>
          </a:prstGeom>
        </p:spPr>
      </p:pic>
      <p:sp>
        <p:nvSpPr>
          <p:cNvPr id="3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9E663-A650-569F-903D-E2C837B0217D}"/>
              </a:ext>
            </a:extLst>
          </p:cNvPr>
          <p:cNvSpPr>
            <a:spLocks noGrp="1"/>
          </p:cNvSpPr>
          <p:nvPr>
            <p:ph type="title"/>
          </p:nvPr>
        </p:nvSpPr>
        <p:spPr>
          <a:xfrm>
            <a:off x="7531610" y="365125"/>
            <a:ext cx="3822189" cy="1899912"/>
          </a:xfrm>
        </p:spPr>
        <p:txBody>
          <a:bodyPr>
            <a:normAutofit/>
          </a:bodyPr>
          <a:lstStyle/>
          <a:p>
            <a:r>
              <a:rPr lang="en-US" sz="3400">
                <a:latin typeface="Calibri"/>
                <a:ea typeface="Calibri"/>
                <a:cs typeface="Calibri"/>
              </a:rPr>
              <a:t>Evaluation Metrics: Pixel Based Segmentation</a:t>
            </a:r>
            <a:endParaRPr lang="en-US" sz="3400"/>
          </a:p>
        </p:txBody>
      </p:sp>
      <p:sp>
        <p:nvSpPr>
          <p:cNvPr id="39" name="Content Placeholder 2">
            <a:extLst>
              <a:ext uri="{FF2B5EF4-FFF2-40B4-BE49-F238E27FC236}">
                <a16:creationId xmlns:a16="http://schemas.microsoft.com/office/drawing/2014/main" id="{1C9EC9ED-37F1-2104-8204-35447008BE4F}"/>
              </a:ext>
            </a:extLst>
          </p:cNvPr>
          <p:cNvSpPr>
            <a:spLocks noGrp="1"/>
          </p:cNvSpPr>
          <p:nvPr>
            <p:ph idx="1"/>
          </p:nvPr>
        </p:nvSpPr>
        <p:spPr>
          <a:xfrm>
            <a:off x="7531610" y="2434201"/>
            <a:ext cx="3822189" cy="3742762"/>
          </a:xfrm>
        </p:spPr>
        <p:txBody>
          <a:bodyPr vert="horz" lIns="91440" tIns="45720" rIns="91440" bIns="45720" rtlCol="0">
            <a:normAutofit/>
          </a:bodyPr>
          <a:lstStyle/>
          <a:p>
            <a:r>
              <a:rPr lang="en-US" sz="2000">
                <a:ea typeface="Calibri"/>
                <a:cs typeface="Calibri"/>
              </a:rPr>
              <a:t>Intersection over Union (IoU): Measures the overlap between predicted and ground truth regions.</a:t>
            </a:r>
          </a:p>
          <a:p>
            <a:r>
              <a:rPr lang="en-US" sz="2000">
                <a:ea typeface="Calibri"/>
                <a:cs typeface="Calibri"/>
              </a:rPr>
              <a:t>Dice Coefficient: Similar to IoU, commonly used for segmentation evaluation.</a:t>
            </a:r>
            <a:endParaRPr lang="en-US" sz="2000"/>
          </a:p>
          <a:p>
            <a:endParaRPr lang="en-US" sz="2000">
              <a:ea typeface="Calibri"/>
              <a:cs typeface="Calibri"/>
            </a:endParaRPr>
          </a:p>
        </p:txBody>
      </p:sp>
    </p:spTree>
    <p:extLst>
      <p:ext uri="{BB962C8B-B14F-4D97-AF65-F5344CB8AC3E}">
        <p14:creationId xmlns:p14="http://schemas.microsoft.com/office/powerpoint/2010/main" val="228399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979891C2-2C9F-5682-00FA-7707897AE8A3}"/>
              </a:ext>
            </a:extLst>
          </p:cNvPr>
          <p:cNvPicPr>
            <a:picLocks noChangeAspect="1"/>
          </p:cNvPicPr>
          <p:nvPr/>
        </p:nvPicPr>
        <p:blipFill rotWithShape="1">
          <a:blip r:embed="rId2"/>
          <a:srcRect l="6024" r="-3"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645B3-FC97-7CFD-6A41-E8FB88362622}"/>
              </a:ext>
            </a:extLst>
          </p:cNvPr>
          <p:cNvSpPr>
            <a:spLocks noGrp="1"/>
          </p:cNvSpPr>
          <p:nvPr>
            <p:ph type="title"/>
          </p:nvPr>
        </p:nvSpPr>
        <p:spPr>
          <a:xfrm>
            <a:off x="7531610" y="365125"/>
            <a:ext cx="3822189" cy="1899912"/>
          </a:xfrm>
        </p:spPr>
        <p:txBody>
          <a:bodyPr>
            <a:normAutofit/>
          </a:bodyPr>
          <a:lstStyle/>
          <a:p>
            <a:r>
              <a:rPr lang="en-US" sz="4000">
                <a:latin typeface="Calibri"/>
                <a:ea typeface="Calibri"/>
                <a:cs typeface="Calibri"/>
              </a:rPr>
              <a:t>Applications: Pixel Based Segmentation</a:t>
            </a:r>
          </a:p>
        </p:txBody>
      </p:sp>
      <p:sp>
        <p:nvSpPr>
          <p:cNvPr id="3" name="Content Placeholder 2">
            <a:extLst>
              <a:ext uri="{FF2B5EF4-FFF2-40B4-BE49-F238E27FC236}">
                <a16:creationId xmlns:a16="http://schemas.microsoft.com/office/drawing/2014/main" id="{90A69F8C-7C9E-42AF-D3C1-43A1C2497E5E}"/>
              </a:ext>
            </a:extLst>
          </p:cNvPr>
          <p:cNvSpPr>
            <a:spLocks noGrp="1"/>
          </p:cNvSpPr>
          <p:nvPr>
            <p:ph idx="1"/>
          </p:nvPr>
        </p:nvSpPr>
        <p:spPr>
          <a:xfrm>
            <a:off x="7531610" y="2434201"/>
            <a:ext cx="3822189" cy="3742762"/>
          </a:xfrm>
        </p:spPr>
        <p:txBody>
          <a:bodyPr vert="horz" lIns="91440" tIns="45720" rIns="91440" bIns="45720" rtlCol="0" anchor="t">
            <a:normAutofit/>
          </a:bodyPr>
          <a:lstStyle/>
          <a:p>
            <a:pPr marL="0" indent="0">
              <a:buNone/>
            </a:pPr>
            <a:r>
              <a:rPr lang="en-US" sz="2000">
                <a:ea typeface="Calibri"/>
                <a:cs typeface="Calibri"/>
              </a:rPr>
              <a:t>Pixel-based segmentation has potential applications in real-time medical image analysis, enabling prompt decision-making in critical situations.</a:t>
            </a:r>
            <a:endParaRPr lang="en-US" sz="2000"/>
          </a:p>
          <a:p>
            <a:r>
              <a:rPr lang="en-US" sz="2000">
                <a:ea typeface="Calibri"/>
                <a:cs typeface="Calibri"/>
              </a:rPr>
              <a:t>Polyps Segmentation</a:t>
            </a:r>
          </a:p>
          <a:p>
            <a:r>
              <a:rPr lang="en-US" sz="2000">
                <a:ea typeface="Calibri"/>
                <a:cs typeface="Calibri"/>
              </a:rPr>
              <a:t>Cancer region</a:t>
            </a:r>
          </a:p>
          <a:p>
            <a:r>
              <a:rPr lang="en-US" sz="2000">
                <a:ea typeface="Calibri"/>
                <a:cs typeface="Calibri"/>
              </a:rPr>
              <a:t>Lesion detection</a:t>
            </a:r>
          </a:p>
        </p:txBody>
      </p:sp>
    </p:spTree>
    <p:extLst>
      <p:ext uri="{BB962C8B-B14F-4D97-AF65-F5344CB8AC3E}">
        <p14:creationId xmlns:p14="http://schemas.microsoft.com/office/powerpoint/2010/main" val="233049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16B871-05B3-965F-0962-D614FFA6B77A}"/>
              </a:ext>
            </a:extLst>
          </p:cNvPr>
          <p:cNvSpPr>
            <a:spLocks noGrp="1"/>
          </p:cNvSpPr>
          <p:nvPr>
            <p:ph type="title"/>
          </p:nvPr>
        </p:nvSpPr>
        <p:spPr>
          <a:xfrm>
            <a:off x="838200" y="365125"/>
            <a:ext cx="10515600" cy="1325563"/>
          </a:xfrm>
        </p:spPr>
        <p:txBody>
          <a:bodyPr>
            <a:normAutofit/>
          </a:bodyPr>
          <a:lstStyle/>
          <a:p>
            <a:r>
              <a:rPr lang="en-US">
                <a:latin typeface="Calibri"/>
                <a:ea typeface="Calibri"/>
                <a:cs typeface="Calibri"/>
              </a:rPr>
              <a:t>Limitation: Pixel Based Segmentation</a:t>
            </a:r>
          </a:p>
          <a:p>
            <a:endParaRPr lang="en-US">
              <a:ea typeface="Calibri Light"/>
              <a:cs typeface="Calibri Light"/>
            </a:endParaRPr>
          </a:p>
        </p:txBody>
      </p:sp>
      <p:graphicFrame>
        <p:nvGraphicFramePr>
          <p:cNvPr id="5" name="Content Placeholder 2">
            <a:extLst>
              <a:ext uri="{FF2B5EF4-FFF2-40B4-BE49-F238E27FC236}">
                <a16:creationId xmlns:a16="http://schemas.microsoft.com/office/drawing/2014/main" id="{48A3EE68-702F-63CD-DC2E-8315F4CDDA82}"/>
              </a:ext>
            </a:extLst>
          </p:cNvPr>
          <p:cNvGraphicFramePr>
            <a:graphicFrameLocks noGrp="1"/>
          </p:cNvGraphicFramePr>
          <p:nvPr>
            <p:ph idx="1"/>
            <p:extLst>
              <p:ext uri="{D42A27DB-BD31-4B8C-83A1-F6EECF244321}">
                <p14:modId xmlns:p14="http://schemas.microsoft.com/office/powerpoint/2010/main" val="531918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9071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maths learning objects">
            <a:extLst>
              <a:ext uri="{FF2B5EF4-FFF2-40B4-BE49-F238E27FC236}">
                <a16:creationId xmlns:a16="http://schemas.microsoft.com/office/drawing/2014/main" id="{53EAFE56-C270-6F60-1785-B203CC87A516}"/>
              </a:ext>
            </a:extLst>
          </p:cNvPr>
          <p:cNvPicPr>
            <a:picLocks noChangeAspect="1"/>
          </p:cNvPicPr>
          <p:nvPr/>
        </p:nvPicPr>
        <p:blipFill rotWithShape="1">
          <a:blip r:embed="rId2"/>
          <a:srcRect r="9091" b="23391"/>
          <a:stretch/>
        </p:blipFill>
        <p:spPr>
          <a:xfrm>
            <a:off x="20" y="10"/>
            <a:ext cx="12191979"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17474E-C3ED-CE02-543C-8B2330C98626}"/>
              </a:ext>
            </a:extLst>
          </p:cNvPr>
          <p:cNvSpPr>
            <a:spLocks noGrp="1"/>
          </p:cNvSpPr>
          <p:nvPr>
            <p:ph type="title"/>
          </p:nvPr>
        </p:nvSpPr>
        <p:spPr>
          <a:xfrm>
            <a:off x="838200" y="365125"/>
            <a:ext cx="10515600" cy="1325563"/>
          </a:xfrm>
        </p:spPr>
        <p:txBody>
          <a:bodyPr>
            <a:normAutofit/>
          </a:bodyPr>
          <a:lstStyle/>
          <a:p>
            <a:r>
              <a:rPr lang="en-US">
                <a:latin typeface="Calibri"/>
                <a:ea typeface="Calibri"/>
                <a:cs typeface="Calibri"/>
              </a:rPr>
              <a:t>Region-based segmentation</a:t>
            </a:r>
            <a:endParaRPr lang="en-US"/>
          </a:p>
        </p:txBody>
      </p:sp>
      <p:sp>
        <p:nvSpPr>
          <p:cNvPr id="3" name="Content Placeholder 2">
            <a:extLst>
              <a:ext uri="{FF2B5EF4-FFF2-40B4-BE49-F238E27FC236}">
                <a16:creationId xmlns:a16="http://schemas.microsoft.com/office/drawing/2014/main" id="{D8D8B664-7E4A-1662-F314-EC531D92FDBD}"/>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a:ea typeface="Calibri"/>
                <a:cs typeface="Calibri"/>
              </a:rPr>
              <a:t>Region-based segmentation involves grouping pixels into meaningful regions based on their shared properties, such as color, texture, or intensity.</a:t>
            </a:r>
          </a:p>
          <a:p>
            <a:endParaRPr lang="en-US">
              <a:ea typeface="Calibri"/>
              <a:cs typeface="Calibri"/>
            </a:endParaRPr>
          </a:p>
        </p:txBody>
      </p:sp>
    </p:spTree>
    <p:extLst>
      <p:ext uri="{BB962C8B-B14F-4D97-AF65-F5344CB8AC3E}">
        <p14:creationId xmlns:p14="http://schemas.microsoft.com/office/powerpoint/2010/main" val="228851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44CFF-8A4C-C920-5307-3D87305DC918}"/>
              </a:ext>
            </a:extLst>
          </p:cNvPr>
          <p:cNvSpPr>
            <a:spLocks noGrp="1"/>
          </p:cNvSpPr>
          <p:nvPr>
            <p:ph type="title"/>
          </p:nvPr>
        </p:nvSpPr>
        <p:spPr>
          <a:xfrm>
            <a:off x="630936" y="640080"/>
            <a:ext cx="4818888" cy="1481328"/>
          </a:xfrm>
        </p:spPr>
        <p:txBody>
          <a:bodyPr anchor="b">
            <a:normAutofit/>
          </a:bodyPr>
          <a:lstStyle/>
          <a:p>
            <a:r>
              <a:rPr lang="en-US" sz="5000">
                <a:latin typeface="Calibri"/>
                <a:ea typeface="Calibri"/>
                <a:cs typeface="Calibri"/>
              </a:rPr>
              <a:t>Image Partitioning</a:t>
            </a:r>
            <a:endParaRPr lang="en-US" sz="5000"/>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F3383D-B86D-49E7-C4E8-53229F84B077}"/>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indent="0">
              <a:buNone/>
            </a:pPr>
            <a:r>
              <a:rPr lang="en-US" sz="1500">
                <a:ea typeface="Calibri" panose="020F0502020204030204"/>
                <a:cs typeface="Calibri" panose="020F0502020204030204"/>
              </a:rPr>
              <a:t>The image is partitioned into homogeneous regions, where pixels within a region share common features.</a:t>
            </a:r>
          </a:p>
          <a:p>
            <a:r>
              <a:rPr lang="en-US" sz="1500">
                <a:ea typeface="Calibri" panose="020F0502020204030204"/>
                <a:cs typeface="Calibri" panose="020F0502020204030204"/>
              </a:rPr>
              <a:t>Homogeneity Criteria:</a:t>
            </a:r>
          </a:p>
          <a:p>
            <a:pPr lvl="1"/>
            <a:r>
              <a:rPr lang="en-US" sz="1500">
                <a:ea typeface="Calibri" panose="020F0502020204030204"/>
                <a:cs typeface="Calibri" panose="020F0502020204030204"/>
              </a:rPr>
              <a:t>Regions are defined based on criteria like color similarity, intensity homogeneity, or texture coherence.</a:t>
            </a:r>
          </a:p>
          <a:p>
            <a:pPr lvl="1"/>
            <a:r>
              <a:rPr lang="en-US" sz="1500">
                <a:ea typeface="Calibri" panose="020F0502020204030204"/>
                <a:cs typeface="Calibri" panose="020F0502020204030204"/>
              </a:rPr>
              <a:t>These criteria are used to ensure that pixels within a region are more similar to each other than to pixels in neighboring regions.</a:t>
            </a:r>
          </a:p>
          <a:p>
            <a:r>
              <a:rPr lang="en-US" sz="1500">
                <a:ea typeface="Calibri" panose="020F0502020204030204"/>
                <a:cs typeface="Calibri" panose="020F0502020204030204"/>
              </a:rPr>
              <a:t>Seed Point Initialization:</a:t>
            </a:r>
          </a:p>
          <a:p>
            <a:pPr lvl="1"/>
            <a:r>
              <a:rPr lang="en-US" sz="1500">
                <a:ea typeface="Calibri" panose="020F0502020204030204"/>
                <a:cs typeface="Calibri" panose="020F0502020204030204"/>
              </a:rPr>
              <a:t>Many region-based segmentation algorithms start with seed points and grow regions by incorporating neighboring pixels that meet certain similarity criteria.</a:t>
            </a:r>
          </a:p>
          <a:p>
            <a:endParaRPr lang="en-US" sz="1500">
              <a:ea typeface="Calibri" panose="020F0502020204030204"/>
              <a:cs typeface="Calibri" panose="020F0502020204030204"/>
            </a:endParaRPr>
          </a:p>
          <a:p>
            <a:endParaRPr lang="en-US" sz="1500">
              <a:ea typeface="Calibri" panose="020F0502020204030204"/>
              <a:cs typeface="Calibri" panose="020F0502020204030204"/>
            </a:endParaRPr>
          </a:p>
        </p:txBody>
      </p:sp>
      <p:pic>
        <p:nvPicPr>
          <p:cNvPr id="5" name="Picture 4" descr="Colourful maths learning objects">
            <a:extLst>
              <a:ext uri="{FF2B5EF4-FFF2-40B4-BE49-F238E27FC236}">
                <a16:creationId xmlns:a16="http://schemas.microsoft.com/office/drawing/2014/main" id="{C2058A3A-EF70-DB77-AB9A-AF67109380F8}"/>
              </a:ext>
            </a:extLst>
          </p:cNvPr>
          <p:cNvPicPr>
            <a:picLocks noChangeAspect="1"/>
          </p:cNvPicPr>
          <p:nvPr/>
        </p:nvPicPr>
        <p:blipFill rotWithShape="1">
          <a:blip r:embed="rId2"/>
          <a:srcRect l="17762" r="22878" b="-10"/>
          <a:stretch/>
        </p:blipFill>
        <p:spPr>
          <a:xfrm>
            <a:off x="6348626" y="640080"/>
            <a:ext cx="4959812" cy="5577840"/>
          </a:xfrm>
          <a:prstGeom prst="rect">
            <a:avLst/>
          </a:prstGeom>
        </p:spPr>
      </p:pic>
    </p:spTree>
    <p:extLst>
      <p:ext uri="{BB962C8B-B14F-4D97-AF65-F5344CB8AC3E}">
        <p14:creationId xmlns:p14="http://schemas.microsoft.com/office/powerpoint/2010/main" val="416017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E03C-2276-F2BB-F6DB-C50B49FC8AD3}"/>
              </a:ext>
            </a:extLst>
          </p:cNvPr>
          <p:cNvSpPr>
            <a:spLocks noGrp="1"/>
          </p:cNvSpPr>
          <p:nvPr>
            <p:ph type="title"/>
          </p:nvPr>
        </p:nvSpPr>
        <p:spPr>
          <a:xfrm>
            <a:off x="876693" y="741391"/>
            <a:ext cx="4597747" cy="1616203"/>
          </a:xfrm>
        </p:spPr>
        <p:txBody>
          <a:bodyPr anchor="b">
            <a:normAutofit/>
          </a:bodyPr>
          <a:lstStyle/>
          <a:p>
            <a:r>
              <a:rPr lang="en-US" sz="3200">
                <a:latin typeface="Calibri"/>
                <a:cs typeface="Calibri"/>
              </a:rPr>
              <a:t>Algorithms: Region-based segmentation</a:t>
            </a:r>
          </a:p>
        </p:txBody>
      </p:sp>
      <p:sp>
        <p:nvSpPr>
          <p:cNvPr id="3" name="Content Placeholder 2">
            <a:extLst>
              <a:ext uri="{FF2B5EF4-FFF2-40B4-BE49-F238E27FC236}">
                <a16:creationId xmlns:a16="http://schemas.microsoft.com/office/drawing/2014/main" id="{A83FCC4A-C0A8-0551-D4F4-CCC128523FE5}"/>
              </a:ext>
            </a:extLst>
          </p:cNvPr>
          <p:cNvSpPr>
            <a:spLocks noGrp="1"/>
          </p:cNvSpPr>
          <p:nvPr>
            <p:ph idx="1"/>
          </p:nvPr>
        </p:nvSpPr>
        <p:spPr>
          <a:xfrm>
            <a:off x="876693" y="2533476"/>
            <a:ext cx="4597746" cy="3447832"/>
          </a:xfrm>
        </p:spPr>
        <p:txBody>
          <a:bodyPr vert="horz" lIns="91440" tIns="45720" rIns="91440" bIns="45720" rtlCol="0" anchor="t">
            <a:normAutofit/>
          </a:bodyPr>
          <a:lstStyle/>
          <a:p>
            <a:r>
              <a:rPr lang="en-US" sz="2000">
                <a:ea typeface="+mn-lt"/>
                <a:cs typeface="+mn-lt"/>
              </a:rPr>
              <a:t>Region Growing</a:t>
            </a:r>
          </a:p>
          <a:p>
            <a:r>
              <a:rPr lang="en-US" sz="2000">
                <a:ea typeface="+mn-lt"/>
                <a:cs typeface="+mn-lt"/>
              </a:rPr>
              <a:t>Region Merging</a:t>
            </a:r>
            <a:endParaRPr lang="en-US" sz="2000">
              <a:cs typeface="Calibri"/>
            </a:endParaRPr>
          </a:p>
          <a:p>
            <a:r>
              <a:rPr lang="en-US" sz="2000">
                <a:ea typeface="+mn-lt"/>
                <a:cs typeface="+mn-lt"/>
              </a:rPr>
              <a:t>Watershed Algorithm</a:t>
            </a:r>
            <a:endParaRPr lang="en-US" sz="2000">
              <a:cs typeface="Calibri"/>
            </a:endParaRPr>
          </a:p>
          <a:p>
            <a:r>
              <a:rPr lang="en-US" sz="2000">
                <a:ea typeface="+mn-lt"/>
                <a:cs typeface="+mn-lt"/>
              </a:rPr>
              <a:t>Graph-based Segmentation</a:t>
            </a:r>
            <a:endParaRPr lang="en-US" sz="2000">
              <a:cs typeface="Calibri"/>
            </a:endParaRPr>
          </a:p>
          <a:p>
            <a:r>
              <a:rPr lang="en-US" sz="2000">
                <a:ea typeface="+mn-lt"/>
                <a:cs typeface="+mn-lt"/>
              </a:rPr>
              <a:t>Mean Shift</a:t>
            </a:r>
            <a:endParaRPr lang="en-US" sz="2000">
              <a:cs typeface="Calibri"/>
            </a:endParaRPr>
          </a:p>
          <a:p>
            <a:r>
              <a:rPr lang="en-US" sz="2000">
                <a:ea typeface="+mn-lt"/>
                <a:cs typeface="+mn-lt"/>
              </a:rPr>
              <a:t>Felzenszwalb's Algorithm</a:t>
            </a:r>
            <a:endParaRPr lang="en-US" sz="2000">
              <a:cs typeface="Calibri"/>
            </a:endParaRPr>
          </a:p>
          <a:p>
            <a:r>
              <a:rPr lang="en-US" sz="2000">
                <a:ea typeface="+mn-lt"/>
                <a:cs typeface="+mn-lt"/>
              </a:rPr>
              <a:t>Selective Search</a:t>
            </a:r>
            <a:endParaRPr lang="en-US" sz="2000">
              <a:cs typeface="Calibri"/>
            </a:endParaRPr>
          </a:p>
          <a:p>
            <a:r>
              <a:rPr lang="en-US" sz="2000">
                <a:ea typeface="+mn-lt"/>
                <a:cs typeface="+mn-lt"/>
              </a:rPr>
              <a:t>GrabCut</a:t>
            </a:r>
            <a:endParaRPr lang="en-US" sz="2000">
              <a:cs typeface="Calibri"/>
            </a:endParaRPr>
          </a:p>
          <a:p>
            <a:endParaRPr lang="en-US" sz="2000">
              <a:cs typeface="Calibri"/>
            </a:endParaRPr>
          </a:p>
        </p:txBody>
      </p:sp>
      <p:pic>
        <p:nvPicPr>
          <p:cNvPr id="5" name="Picture 4" descr="A map of the united states&#10;&#10;Description automatically generated">
            <a:extLst>
              <a:ext uri="{FF2B5EF4-FFF2-40B4-BE49-F238E27FC236}">
                <a16:creationId xmlns:a16="http://schemas.microsoft.com/office/drawing/2014/main" id="{588452C0-E586-10BC-32F0-22B0EDEE6C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6001" y="1669413"/>
            <a:ext cx="5319062" cy="3444091"/>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291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3D14C-2DCA-BC1D-A7DD-CEEAC58D4741}"/>
              </a:ext>
            </a:extLst>
          </p:cNvPr>
          <p:cNvSpPr>
            <a:spLocks noGrp="1"/>
          </p:cNvSpPr>
          <p:nvPr>
            <p:ph type="title"/>
          </p:nvPr>
        </p:nvSpPr>
        <p:spPr>
          <a:xfrm>
            <a:off x="640080" y="325369"/>
            <a:ext cx="4368602" cy="1956841"/>
          </a:xfrm>
        </p:spPr>
        <p:txBody>
          <a:bodyPr anchor="b">
            <a:normAutofit/>
          </a:bodyPr>
          <a:lstStyle/>
          <a:p>
            <a:r>
              <a:rPr lang="en-US" sz="5400">
                <a:cs typeface="Calibri Light"/>
              </a:rPr>
              <a:t>Pseudo Code</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A0FBD4-7273-1A59-2671-3B9594826FA3}"/>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cs typeface="Calibri"/>
              </a:rPr>
              <a:t>def segmentation_train (Image, mask)</a:t>
            </a:r>
          </a:p>
          <a:p>
            <a:r>
              <a:rPr lang="en-US" sz="2200">
                <a:cs typeface="Calibri"/>
              </a:rPr>
              <a:t>def segmentation (image):</a:t>
            </a:r>
          </a:p>
          <a:p>
            <a:pPr lvl="1"/>
            <a:r>
              <a:rPr lang="en-US" sz="2200">
                <a:cs typeface="Calibri"/>
              </a:rPr>
              <a:t>Return mask</a:t>
            </a:r>
          </a:p>
        </p:txBody>
      </p:sp>
      <p:pic>
        <p:nvPicPr>
          <p:cNvPr id="5" name="Picture 4" descr="Data concept">
            <a:extLst>
              <a:ext uri="{FF2B5EF4-FFF2-40B4-BE49-F238E27FC236}">
                <a16:creationId xmlns:a16="http://schemas.microsoft.com/office/drawing/2014/main" id="{E6123766-3A9B-C5D6-C489-08F307036000}"/>
              </a:ext>
            </a:extLst>
          </p:cNvPr>
          <p:cNvPicPr>
            <a:picLocks noChangeAspect="1"/>
          </p:cNvPicPr>
          <p:nvPr/>
        </p:nvPicPr>
        <p:blipFill rotWithShape="1">
          <a:blip r:embed="rId2"/>
          <a:srcRect l="10951" r="1382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2761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B0924-67EE-B322-0074-71D5196C7259}"/>
              </a:ext>
            </a:extLst>
          </p:cNvPr>
          <p:cNvSpPr>
            <a:spLocks noGrp="1"/>
          </p:cNvSpPr>
          <p:nvPr>
            <p:ph type="title"/>
          </p:nvPr>
        </p:nvSpPr>
        <p:spPr>
          <a:xfrm>
            <a:off x="640080" y="325369"/>
            <a:ext cx="4368602" cy="1956841"/>
          </a:xfrm>
        </p:spPr>
        <p:txBody>
          <a:bodyPr anchor="b">
            <a:normAutofit/>
          </a:bodyPr>
          <a:lstStyle/>
          <a:p>
            <a:pPr>
              <a:spcBef>
                <a:spcPts val="1000"/>
              </a:spcBef>
            </a:pPr>
            <a:r>
              <a:rPr lang="en-US" sz="5400">
                <a:latin typeface="Calibri"/>
                <a:cs typeface="Calibri"/>
              </a:rPr>
              <a:t>Region Growing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65C07B-9C2D-ACE2-89D0-20E26A48699F}"/>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a:ea typeface="+mn-lt"/>
                <a:cs typeface="+mn-lt"/>
              </a:rPr>
              <a:t>Start with seed points and grow regions by adding neighboring pixels that satisfy a certain similarity criterion.</a:t>
            </a:r>
            <a:endParaRPr lang="en-US" sz="2200">
              <a:cs typeface="Calibri" panose="020F0502020204030204"/>
            </a:endParaRPr>
          </a:p>
          <a:p>
            <a:endParaRPr lang="en-US" sz="2200"/>
          </a:p>
        </p:txBody>
      </p:sp>
      <p:pic>
        <p:nvPicPr>
          <p:cNvPr id="4" name="Picture 3">
            <a:extLst>
              <a:ext uri="{FF2B5EF4-FFF2-40B4-BE49-F238E27FC236}">
                <a16:creationId xmlns:a16="http://schemas.microsoft.com/office/drawing/2014/main" id="{3F163769-7482-ABC2-26AD-F2C7E0FD54C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095"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FC3DF673-599C-5316-6688-02AC065AB5D8}"/>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20871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EA3B-AD28-1E7E-6C15-DCEB7FD6E98F}"/>
              </a:ext>
            </a:extLst>
          </p:cNvPr>
          <p:cNvSpPr>
            <a:spLocks noGrp="1"/>
          </p:cNvSpPr>
          <p:nvPr>
            <p:ph type="title"/>
          </p:nvPr>
        </p:nvSpPr>
        <p:spPr/>
        <p:txBody>
          <a:bodyPr>
            <a:normAutofit/>
          </a:bodyPr>
          <a:lstStyle/>
          <a:p>
            <a:pPr>
              <a:spcBef>
                <a:spcPts val="1000"/>
              </a:spcBef>
            </a:pPr>
            <a:r>
              <a:rPr lang="en-US" sz="2800">
                <a:latin typeface="Calibri"/>
                <a:cs typeface="Calibri"/>
              </a:rPr>
              <a:t>Region Growing...</a:t>
            </a:r>
          </a:p>
        </p:txBody>
      </p:sp>
      <p:sp>
        <p:nvSpPr>
          <p:cNvPr id="3" name="Content Placeholder 2">
            <a:extLst>
              <a:ext uri="{FF2B5EF4-FFF2-40B4-BE49-F238E27FC236}">
                <a16:creationId xmlns:a16="http://schemas.microsoft.com/office/drawing/2014/main" id="{397E988A-C6C5-C7C2-5846-33310BCEEF33}"/>
              </a:ext>
            </a:extLst>
          </p:cNvPr>
          <p:cNvSpPr>
            <a:spLocks noGrp="1"/>
          </p:cNvSpPr>
          <p:nvPr>
            <p:ph idx="1"/>
          </p:nvPr>
        </p:nvSpPr>
        <p:spPr/>
        <p:txBody>
          <a:bodyPr vert="horz" lIns="91440" tIns="45720" rIns="91440" bIns="45720" rtlCol="0" anchor="t">
            <a:normAutofit fontScale="92500"/>
          </a:bodyPr>
          <a:lstStyle/>
          <a:p>
            <a:r>
              <a:rPr lang="en-US">
                <a:ea typeface="+mn-lt"/>
                <a:cs typeface="+mn-lt"/>
              </a:rPr>
              <a:t>def </a:t>
            </a:r>
            <a:r>
              <a:rPr lang="en-US" err="1">
                <a:ea typeface="+mn-lt"/>
                <a:cs typeface="+mn-lt"/>
              </a:rPr>
              <a:t>region_growing</a:t>
            </a:r>
            <a:r>
              <a:rPr lang="en-US">
                <a:ea typeface="+mn-lt"/>
                <a:cs typeface="+mn-lt"/>
              </a:rPr>
              <a:t>(image, </a:t>
            </a:r>
            <a:r>
              <a:rPr lang="en-US" err="1">
                <a:ea typeface="+mn-lt"/>
                <a:cs typeface="+mn-lt"/>
              </a:rPr>
              <a:t>seed_point</a:t>
            </a:r>
            <a:r>
              <a:rPr lang="en-US">
                <a:ea typeface="+mn-lt"/>
                <a:cs typeface="+mn-lt"/>
              </a:rPr>
              <a:t>, threshold):</a:t>
            </a:r>
            <a:endParaRPr lang="en-US">
              <a:cs typeface="Calibri" panose="020F0502020204030204"/>
            </a:endParaRPr>
          </a:p>
          <a:p>
            <a:r>
              <a:rPr lang="en-US">
                <a:ea typeface="+mn-lt"/>
                <a:cs typeface="+mn-lt"/>
              </a:rPr>
              <a:t>    region = </a:t>
            </a:r>
            <a:r>
              <a:rPr lang="en-US" err="1">
                <a:ea typeface="+mn-lt"/>
                <a:cs typeface="+mn-lt"/>
              </a:rPr>
              <a:t>empty_set</a:t>
            </a:r>
            <a:r>
              <a:rPr lang="en-US">
                <a:ea typeface="+mn-lt"/>
                <a:cs typeface="+mn-lt"/>
              </a:rPr>
              <a:t>()</a:t>
            </a:r>
            <a:endParaRPr lang="en-US"/>
          </a:p>
          <a:p>
            <a:r>
              <a:rPr lang="en-US">
                <a:ea typeface="+mn-lt"/>
                <a:cs typeface="+mn-lt"/>
              </a:rPr>
              <a:t>    neighbors = </a:t>
            </a:r>
            <a:r>
              <a:rPr lang="en-US" err="1">
                <a:ea typeface="+mn-lt"/>
                <a:cs typeface="+mn-lt"/>
              </a:rPr>
              <a:t>get_neighbors</a:t>
            </a:r>
            <a:r>
              <a:rPr lang="en-US">
                <a:ea typeface="+mn-lt"/>
                <a:cs typeface="+mn-lt"/>
              </a:rPr>
              <a:t>(</a:t>
            </a:r>
            <a:r>
              <a:rPr lang="en-US" err="1">
                <a:ea typeface="+mn-lt"/>
                <a:cs typeface="+mn-lt"/>
              </a:rPr>
              <a:t>seed_point</a:t>
            </a:r>
            <a:r>
              <a:rPr lang="en-US">
                <a:ea typeface="+mn-lt"/>
                <a:cs typeface="+mn-lt"/>
              </a:rPr>
              <a:t>)</a:t>
            </a:r>
            <a:endParaRPr lang="en-US"/>
          </a:p>
          <a:p>
            <a:r>
              <a:rPr lang="en-US">
                <a:ea typeface="+mn-lt"/>
                <a:cs typeface="+mn-lt"/>
              </a:rPr>
              <a:t>    while neighbors is not empty:</a:t>
            </a:r>
            <a:endParaRPr lang="en-US"/>
          </a:p>
          <a:p>
            <a:r>
              <a:rPr lang="en-US">
                <a:ea typeface="+mn-lt"/>
                <a:cs typeface="+mn-lt"/>
              </a:rPr>
              <a:t>        </a:t>
            </a:r>
            <a:r>
              <a:rPr lang="en-US" err="1">
                <a:ea typeface="+mn-lt"/>
                <a:cs typeface="+mn-lt"/>
              </a:rPr>
              <a:t>current_point</a:t>
            </a:r>
            <a:r>
              <a:rPr lang="en-US">
                <a:ea typeface="+mn-lt"/>
                <a:cs typeface="+mn-lt"/>
              </a:rPr>
              <a:t> = </a:t>
            </a:r>
            <a:r>
              <a:rPr lang="en-US" err="1">
                <a:ea typeface="+mn-lt"/>
                <a:cs typeface="+mn-lt"/>
              </a:rPr>
              <a:t>neighbors.pop</a:t>
            </a:r>
            <a:r>
              <a:rPr lang="en-US">
                <a:ea typeface="+mn-lt"/>
                <a:cs typeface="+mn-lt"/>
              </a:rPr>
              <a:t>()</a:t>
            </a:r>
            <a:endParaRPr lang="en-US"/>
          </a:p>
          <a:p>
            <a:r>
              <a:rPr lang="en-US">
                <a:ea typeface="+mn-lt"/>
                <a:cs typeface="+mn-lt"/>
              </a:rPr>
              <a:t>        if similarity(image[</a:t>
            </a:r>
            <a:r>
              <a:rPr lang="en-US" err="1">
                <a:ea typeface="+mn-lt"/>
                <a:cs typeface="+mn-lt"/>
              </a:rPr>
              <a:t>seed_point</a:t>
            </a:r>
            <a:r>
              <a:rPr lang="en-US">
                <a:ea typeface="+mn-lt"/>
                <a:cs typeface="+mn-lt"/>
              </a:rPr>
              <a:t>], image[</a:t>
            </a:r>
            <a:r>
              <a:rPr lang="en-US" err="1">
                <a:ea typeface="+mn-lt"/>
                <a:cs typeface="+mn-lt"/>
              </a:rPr>
              <a:t>current_point</a:t>
            </a:r>
            <a:r>
              <a:rPr lang="en-US">
                <a:ea typeface="+mn-lt"/>
                <a:cs typeface="+mn-lt"/>
              </a:rPr>
              <a:t>]) &lt; threshold:</a:t>
            </a:r>
            <a:endParaRPr lang="en-US"/>
          </a:p>
          <a:p>
            <a:r>
              <a:rPr lang="en-US">
                <a:ea typeface="+mn-lt"/>
                <a:cs typeface="+mn-lt"/>
              </a:rPr>
              <a:t>            </a:t>
            </a:r>
            <a:r>
              <a:rPr lang="en-US" err="1">
                <a:ea typeface="+mn-lt"/>
                <a:cs typeface="+mn-lt"/>
              </a:rPr>
              <a:t>region.add</a:t>
            </a:r>
            <a:r>
              <a:rPr lang="en-US">
                <a:ea typeface="+mn-lt"/>
                <a:cs typeface="+mn-lt"/>
              </a:rPr>
              <a:t>(</a:t>
            </a:r>
            <a:r>
              <a:rPr lang="en-US" err="1">
                <a:ea typeface="+mn-lt"/>
                <a:cs typeface="+mn-lt"/>
              </a:rPr>
              <a:t>current_point</a:t>
            </a:r>
            <a:r>
              <a:rPr lang="en-US">
                <a:ea typeface="+mn-lt"/>
                <a:cs typeface="+mn-lt"/>
              </a:rPr>
              <a:t>)</a:t>
            </a:r>
            <a:endParaRPr lang="en-US"/>
          </a:p>
          <a:p>
            <a:r>
              <a:rPr lang="en-US">
                <a:ea typeface="+mn-lt"/>
                <a:cs typeface="+mn-lt"/>
              </a:rPr>
              <a:t>            </a:t>
            </a:r>
            <a:r>
              <a:rPr lang="en-US" err="1">
                <a:ea typeface="+mn-lt"/>
                <a:cs typeface="+mn-lt"/>
              </a:rPr>
              <a:t>neighbors.union</a:t>
            </a:r>
            <a:r>
              <a:rPr lang="en-US">
                <a:ea typeface="+mn-lt"/>
                <a:cs typeface="+mn-lt"/>
              </a:rPr>
              <a:t>(</a:t>
            </a:r>
            <a:r>
              <a:rPr lang="en-US" err="1">
                <a:ea typeface="+mn-lt"/>
                <a:cs typeface="+mn-lt"/>
              </a:rPr>
              <a:t>get_neighbors</a:t>
            </a:r>
            <a:r>
              <a:rPr lang="en-US">
                <a:ea typeface="+mn-lt"/>
                <a:cs typeface="+mn-lt"/>
              </a:rPr>
              <a:t>(</a:t>
            </a:r>
            <a:r>
              <a:rPr lang="en-US" err="1">
                <a:ea typeface="+mn-lt"/>
                <a:cs typeface="+mn-lt"/>
              </a:rPr>
              <a:t>current_point</a:t>
            </a:r>
            <a:r>
              <a:rPr lang="en-US">
                <a:ea typeface="+mn-lt"/>
                <a:cs typeface="+mn-lt"/>
              </a:rPr>
              <a:t>))</a:t>
            </a:r>
            <a:endParaRPr lang="en-US"/>
          </a:p>
          <a:p>
            <a:r>
              <a:rPr lang="en-US">
                <a:ea typeface="+mn-lt"/>
                <a:cs typeface="+mn-lt"/>
              </a:rPr>
              <a:t>    return region</a:t>
            </a:r>
            <a:endParaRPr lang="en-US"/>
          </a:p>
        </p:txBody>
      </p:sp>
    </p:spTree>
    <p:extLst>
      <p:ext uri="{BB962C8B-B14F-4D97-AF65-F5344CB8AC3E}">
        <p14:creationId xmlns:p14="http://schemas.microsoft.com/office/powerpoint/2010/main" val="3325103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6697F-5785-90F9-28C5-2668735B3380}"/>
              </a:ext>
            </a:extLst>
          </p:cNvPr>
          <p:cNvSpPr>
            <a:spLocks noGrp="1"/>
          </p:cNvSpPr>
          <p:nvPr>
            <p:ph type="title"/>
          </p:nvPr>
        </p:nvSpPr>
        <p:spPr>
          <a:xfrm>
            <a:off x="838199" y="548464"/>
            <a:ext cx="3807187" cy="2228074"/>
          </a:xfrm>
        </p:spPr>
        <p:txBody>
          <a:bodyPr>
            <a:normAutofit/>
          </a:bodyPr>
          <a:lstStyle/>
          <a:p>
            <a:pPr>
              <a:spcBef>
                <a:spcPts val="1000"/>
              </a:spcBef>
            </a:pPr>
            <a:r>
              <a:rPr lang="en-US" sz="3700">
                <a:latin typeface="Calibri"/>
                <a:ea typeface="Calibri"/>
                <a:cs typeface="Calibri"/>
              </a:rPr>
              <a:t>Applications of Image Segmentation in Medical</a:t>
            </a:r>
            <a:endParaRPr lang="en-US" sz="3700">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B76350AE-43F1-F88B-D13B-60D18593CAD5}"/>
              </a:ext>
            </a:extLst>
          </p:cNvPr>
          <p:cNvSpPr>
            <a:spLocks noGrp="1"/>
          </p:cNvSpPr>
          <p:nvPr>
            <p:ph idx="1"/>
          </p:nvPr>
        </p:nvSpPr>
        <p:spPr>
          <a:xfrm>
            <a:off x="838201" y="2962279"/>
            <a:ext cx="3799425" cy="3143241"/>
          </a:xfrm>
        </p:spPr>
        <p:txBody>
          <a:bodyPr vert="horz" lIns="91440" tIns="45720" rIns="91440" bIns="45720" rtlCol="0">
            <a:normAutofit/>
          </a:bodyPr>
          <a:lstStyle/>
          <a:p>
            <a:r>
              <a:rPr lang="en-US" sz="2000">
                <a:ea typeface="Calibri"/>
                <a:cs typeface="Calibri"/>
              </a:rPr>
              <a:t>Tumor detection and delineation</a:t>
            </a:r>
          </a:p>
          <a:p>
            <a:r>
              <a:rPr lang="en-US" sz="2000">
                <a:ea typeface="Calibri"/>
                <a:cs typeface="Calibri"/>
              </a:rPr>
              <a:t>Organ and tissue segmentation</a:t>
            </a:r>
          </a:p>
          <a:p>
            <a:r>
              <a:rPr lang="en-US" sz="2000">
                <a:ea typeface="+mn-lt"/>
                <a:cs typeface="+mn-lt"/>
              </a:rPr>
              <a:t>Vascular structure analysis</a:t>
            </a:r>
            <a:endParaRPr lang="en-US" sz="2000">
              <a:ea typeface="Calibri" panose="020F0502020204030204"/>
              <a:cs typeface="Calibri" panose="020F0502020204030204"/>
            </a:endParaRPr>
          </a:p>
          <a:p>
            <a:r>
              <a:rPr lang="en-US" sz="2000">
                <a:ea typeface="+mn-lt"/>
                <a:cs typeface="+mn-lt"/>
              </a:rPr>
              <a:t>Surgical planning and navigation</a:t>
            </a:r>
            <a:endParaRPr lang="en-US" sz="2000"/>
          </a:p>
          <a:p>
            <a:endParaRPr lang="en-US" sz="2000">
              <a:ea typeface="Calibri"/>
              <a:cs typeface="Calibri"/>
            </a:endParaRPr>
          </a:p>
        </p:txBody>
      </p:sp>
      <p:pic>
        <p:nvPicPr>
          <p:cNvPr id="5" name="Picture 4" descr="Close-up of purple cells">
            <a:extLst>
              <a:ext uri="{FF2B5EF4-FFF2-40B4-BE49-F238E27FC236}">
                <a16:creationId xmlns:a16="http://schemas.microsoft.com/office/drawing/2014/main" id="{1319555C-711A-6A43-3061-7781163BA3E4}"/>
              </a:ext>
            </a:extLst>
          </p:cNvPr>
          <p:cNvPicPr>
            <a:picLocks noChangeAspect="1"/>
          </p:cNvPicPr>
          <p:nvPr/>
        </p:nvPicPr>
        <p:blipFill rotWithShape="1">
          <a:blip r:embed="rId2"/>
          <a:srcRect l="12929" r="8534" b="4"/>
          <a:stretch/>
        </p:blipFill>
        <p:spPr>
          <a:xfrm>
            <a:off x="5010386" y="10"/>
            <a:ext cx="7181613" cy="6857990"/>
          </a:xfrm>
          <a:prstGeom prst="rect">
            <a:avLst/>
          </a:prstGeom>
          <a:effectLst/>
        </p:spPr>
      </p:pic>
    </p:spTree>
    <p:extLst>
      <p:ext uri="{BB962C8B-B14F-4D97-AF65-F5344CB8AC3E}">
        <p14:creationId xmlns:p14="http://schemas.microsoft.com/office/powerpoint/2010/main" val="408850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60C97-57C2-70CD-02D0-53BAD34FCEAA}"/>
              </a:ext>
            </a:extLst>
          </p:cNvPr>
          <p:cNvSpPr>
            <a:spLocks noGrp="1"/>
          </p:cNvSpPr>
          <p:nvPr>
            <p:ph type="title"/>
          </p:nvPr>
        </p:nvSpPr>
        <p:spPr>
          <a:xfrm>
            <a:off x="5297762" y="329184"/>
            <a:ext cx="6251110" cy="1783080"/>
          </a:xfrm>
        </p:spPr>
        <p:txBody>
          <a:bodyPr anchor="b">
            <a:normAutofit/>
          </a:bodyPr>
          <a:lstStyle/>
          <a:p>
            <a:pPr>
              <a:spcBef>
                <a:spcPts val="1000"/>
              </a:spcBef>
            </a:pPr>
            <a:r>
              <a:rPr lang="en-US" sz="5400">
                <a:latin typeface="Calibri"/>
                <a:cs typeface="Calibri"/>
              </a:rPr>
              <a:t>Region Growing...</a:t>
            </a:r>
          </a:p>
        </p:txBody>
      </p:sp>
      <p:pic>
        <p:nvPicPr>
          <p:cNvPr id="14" name="Picture 13" descr="Maze">
            <a:extLst>
              <a:ext uri="{FF2B5EF4-FFF2-40B4-BE49-F238E27FC236}">
                <a16:creationId xmlns:a16="http://schemas.microsoft.com/office/drawing/2014/main" id="{FE855ED0-A9CA-8484-C33E-BB06372B4669}"/>
              </a:ext>
            </a:extLst>
          </p:cNvPr>
          <p:cNvPicPr>
            <a:picLocks noChangeAspect="1"/>
          </p:cNvPicPr>
          <p:nvPr/>
        </p:nvPicPr>
        <p:blipFill rotWithShape="1">
          <a:blip r:embed="rId2"/>
          <a:srcRect l="25790" r="2887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D330EF7B-D2F0-7651-680C-D58A11AC5D0B}"/>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1700" b="1">
                <a:ea typeface="+mn-lt"/>
                <a:cs typeface="+mn-lt"/>
              </a:rPr>
              <a:t>Usage:</a:t>
            </a:r>
            <a:endParaRPr lang="en-US" sz="1700">
              <a:cs typeface="Calibri" panose="020F0502020204030204"/>
            </a:endParaRPr>
          </a:p>
          <a:p>
            <a:pPr lvl="1"/>
            <a:r>
              <a:rPr lang="en-US" sz="1700">
                <a:ea typeface="+mn-lt"/>
                <a:cs typeface="+mn-lt"/>
              </a:rPr>
              <a:t>Useful for segmenting homogeneous regions based on pixel similarity.</a:t>
            </a:r>
            <a:endParaRPr lang="en-US" sz="1700"/>
          </a:p>
          <a:p>
            <a:pPr lvl="1"/>
            <a:r>
              <a:rPr lang="en-US" sz="1700">
                <a:ea typeface="+mn-lt"/>
                <a:cs typeface="+mn-lt"/>
              </a:rPr>
              <a:t>Often applied to medical imaging and satellite imagery.</a:t>
            </a:r>
            <a:endParaRPr lang="en-US" sz="1700"/>
          </a:p>
          <a:p>
            <a:r>
              <a:rPr lang="en-US" sz="1700" b="1">
                <a:ea typeface="+mn-lt"/>
                <a:cs typeface="+mn-lt"/>
              </a:rPr>
              <a:t>Pros:</a:t>
            </a:r>
            <a:endParaRPr lang="en-US" sz="1700"/>
          </a:p>
          <a:p>
            <a:pPr lvl="1"/>
            <a:r>
              <a:rPr lang="en-US" sz="1700">
                <a:ea typeface="+mn-lt"/>
                <a:cs typeface="+mn-lt"/>
              </a:rPr>
              <a:t>Simple and intuitive.</a:t>
            </a:r>
            <a:endParaRPr lang="en-US" sz="1700"/>
          </a:p>
          <a:p>
            <a:pPr lvl="1"/>
            <a:r>
              <a:rPr lang="en-US" sz="1700">
                <a:ea typeface="+mn-lt"/>
                <a:cs typeface="+mn-lt"/>
              </a:rPr>
              <a:t>Effective for certain types of images with well-defined regions.</a:t>
            </a:r>
            <a:endParaRPr lang="en-US" sz="1700"/>
          </a:p>
          <a:p>
            <a:r>
              <a:rPr lang="en-US" sz="1700" b="1">
                <a:ea typeface="+mn-lt"/>
                <a:cs typeface="+mn-lt"/>
              </a:rPr>
              <a:t>Cons:</a:t>
            </a:r>
            <a:endParaRPr lang="en-US" sz="1700"/>
          </a:p>
          <a:p>
            <a:pPr lvl="1"/>
            <a:r>
              <a:rPr lang="en-US" sz="1700">
                <a:ea typeface="+mn-lt"/>
                <a:cs typeface="+mn-lt"/>
              </a:rPr>
              <a:t>Sensitive to the choice of seed points and threshold.</a:t>
            </a:r>
            <a:endParaRPr lang="en-US" sz="1700"/>
          </a:p>
          <a:p>
            <a:pPr lvl="1"/>
            <a:r>
              <a:rPr lang="en-US" sz="1700">
                <a:ea typeface="+mn-lt"/>
                <a:cs typeface="+mn-lt"/>
              </a:rPr>
              <a:t>Prone to over segmentation or under segmentation.</a:t>
            </a:r>
            <a:endParaRPr lang="en-US" sz="1700">
              <a:cs typeface="Calibri" panose="020F0502020204030204"/>
            </a:endParaRPr>
          </a:p>
        </p:txBody>
      </p:sp>
    </p:spTree>
    <p:extLst>
      <p:ext uri="{BB962C8B-B14F-4D97-AF65-F5344CB8AC3E}">
        <p14:creationId xmlns:p14="http://schemas.microsoft.com/office/powerpoint/2010/main" val="373718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ful houses">
            <a:extLst>
              <a:ext uri="{FF2B5EF4-FFF2-40B4-BE49-F238E27FC236}">
                <a16:creationId xmlns:a16="http://schemas.microsoft.com/office/drawing/2014/main" id="{670237DC-6965-3CE4-B380-6CAE831F3061}"/>
              </a:ext>
            </a:extLst>
          </p:cNvPr>
          <p:cNvPicPr>
            <a:picLocks noChangeAspect="1"/>
          </p:cNvPicPr>
          <p:nvPr/>
        </p:nvPicPr>
        <p:blipFill rotWithShape="1">
          <a:blip r:embed="rId2">
            <a:alphaModFix amt="50000"/>
          </a:blip>
          <a:srcRect t="16389" r="-2" b="1617"/>
          <a:stretch/>
        </p:blipFill>
        <p:spPr>
          <a:xfrm>
            <a:off x="20" y="1"/>
            <a:ext cx="12191980" cy="6857999"/>
          </a:xfrm>
          <a:prstGeom prst="rect">
            <a:avLst/>
          </a:prstGeom>
        </p:spPr>
      </p:pic>
      <p:sp>
        <p:nvSpPr>
          <p:cNvPr id="2" name="Title 1">
            <a:extLst>
              <a:ext uri="{FF2B5EF4-FFF2-40B4-BE49-F238E27FC236}">
                <a16:creationId xmlns:a16="http://schemas.microsoft.com/office/drawing/2014/main" id="{82828CFA-4E0D-2838-DE57-F55F46E098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Region Merging</a:t>
            </a:r>
          </a:p>
        </p:txBody>
      </p:sp>
      <p:sp>
        <p:nvSpPr>
          <p:cNvPr id="3" name="Content Placeholder 2">
            <a:extLst>
              <a:ext uri="{FF2B5EF4-FFF2-40B4-BE49-F238E27FC236}">
                <a16:creationId xmlns:a16="http://schemas.microsoft.com/office/drawing/2014/main" id="{F1FA5B05-BB02-7D76-52AE-F947AF5E9FD1}"/>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Start with small regions and iteratively merge adjacent regions based on a similarity criterion.</a:t>
            </a:r>
          </a:p>
        </p:txBody>
      </p:sp>
    </p:spTree>
    <p:extLst>
      <p:ext uri="{BB962C8B-B14F-4D97-AF65-F5344CB8AC3E}">
        <p14:creationId xmlns:p14="http://schemas.microsoft.com/office/powerpoint/2010/main" val="93409848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8CFA-4E0D-2838-DE57-F55F46E0981A}"/>
              </a:ext>
            </a:extLst>
          </p:cNvPr>
          <p:cNvSpPr>
            <a:spLocks noGrp="1"/>
          </p:cNvSpPr>
          <p:nvPr>
            <p:ph type="title"/>
          </p:nvPr>
        </p:nvSpPr>
        <p:spPr/>
        <p:txBody>
          <a:bodyPr>
            <a:normAutofit/>
          </a:bodyPr>
          <a:lstStyle/>
          <a:p>
            <a:pPr>
              <a:spcBef>
                <a:spcPts val="1000"/>
              </a:spcBef>
            </a:pPr>
            <a:r>
              <a:rPr lang="en-US" sz="2500">
                <a:latin typeface="Calibri"/>
                <a:cs typeface="Calibri"/>
              </a:rPr>
              <a:t>Region Merging...</a:t>
            </a:r>
          </a:p>
        </p:txBody>
      </p:sp>
      <p:sp>
        <p:nvSpPr>
          <p:cNvPr id="3" name="Content Placeholder 2">
            <a:extLst>
              <a:ext uri="{FF2B5EF4-FFF2-40B4-BE49-F238E27FC236}">
                <a16:creationId xmlns:a16="http://schemas.microsoft.com/office/drawing/2014/main" id="{F1FA5B05-BB02-7D76-52AE-F947AF5E9FD1}"/>
              </a:ext>
            </a:extLst>
          </p:cNvPr>
          <p:cNvSpPr>
            <a:spLocks noGrp="1"/>
          </p:cNvSpPr>
          <p:nvPr>
            <p:ph idx="1"/>
          </p:nvPr>
        </p:nvSpPr>
        <p:spPr/>
        <p:txBody>
          <a:bodyPr vert="horz" lIns="91440" tIns="45720" rIns="91440" bIns="45720" rtlCol="0" anchor="t">
            <a:normAutofit/>
          </a:bodyPr>
          <a:lstStyle/>
          <a:p>
            <a:r>
              <a:rPr lang="en-US">
                <a:ea typeface="+mn-lt"/>
                <a:cs typeface="+mn-lt"/>
              </a:rPr>
              <a:t>def </a:t>
            </a:r>
            <a:r>
              <a:rPr lang="en-US" err="1">
                <a:ea typeface="+mn-lt"/>
                <a:cs typeface="+mn-lt"/>
              </a:rPr>
              <a:t>region_merging</a:t>
            </a:r>
            <a:r>
              <a:rPr lang="en-US">
                <a:ea typeface="+mn-lt"/>
                <a:cs typeface="+mn-lt"/>
              </a:rPr>
              <a:t>(image, </a:t>
            </a:r>
            <a:r>
              <a:rPr lang="en-US" err="1">
                <a:ea typeface="+mn-lt"/>
                <a:cs typeface="+mn-lt"/>
              </a:rPr>
              <a:t>similarity_threshold</a:t>
            </a:r>
            <a:r>
              <a:rPr lang="en-US">
                <a:ea typeface="+mn-lt"/>
                <a:cs typeface="+mn-lt"/>
              </a:rPr>
              <a:t>):</a:t>
            </a:r>
            <a:endParaRPr lang="en-US">
              <a:cs typeface="Calibri" panose="020F0502020204030204"/>
            </a:endParaRPr>
          </a:p>
          <a:p>
            <a:r>
              <a:rPr lang="en-US">
                <a:ea typeface="+mn-lt"/>
                <a:cs typeface="+mn-lt"/>
              </a:rPr>
              <a:t>    regions = </a:t>
            </a:r>
            <a:r>
              <a:rPr lang="en-US" err="1">
                <a:ea typeface="+mn-lt"/>
                <a:cs typeface="+mn-lt"/>
              </a:rPr>
              <a:t>initialize_regions</a:t>
            </a:r>
            <a:r>
              <a:rPr lang="en-US">
                <a:ea typeface="+mn-lt"/>
                <a:cs typeface="+mn-lt"/>
              </a:rPr>
              <a:t>(image)</a:t>
            </a:r>
            <a:endParaRPr lang="en-US"/>
          </a:p>
          <a:p>
            <a:r>
              <a:rPr lang="en-US">
                <a:ea typeface="+mn-lt"/>
                <a:cs typeface="+mn-lt"/>
              </a:rPr>
              <a:t>    while not converged(regions, </a:t>
            </a:r>
            <a:r>
              <a:rPr lang="en-US" err="1">
                <a:ea typeface="+mn-lt"/>
                <a:cs typeface="+mn-lt"/>
              </a:rPr>
              <a:t>similarity_threshold</a:t>
            </a:r>
            <a:r>
              <a:rPr lang="en-US">
                <a:ea typeface="+mn-lt"/>
                <a:cs typeface="+mn-lt"/>
              </a:rPr>
              <a:t>):</a:t>
            </a:r>
            <a:endParaRPr lang="en-US"/>
          </a:p>
          <a:p>
            <a:r>
              <a:rPr lang="en-US">
                <a:ea typeface="+mn-lt"/>
                <a:cs typeface="+mn-lt"/>
              </a:rPr>
              <a:t>        merge_regions(regions)</a:t>
            </a:r>
          </a:p>
          <a:p>
            <a:r>
              <a:rPr lang="en-US">
                <a:ea typeface="+mn-lt"/>
                <a:cs typeface="+mn-lt"/>
              </a:rPr>
              <a:t>    return regions</a:t>
            </a:r>
            <a:endParaRPr lang="en-US">
              <a:cs typeface="Calibri"/>
            </a:endParaRPr>
          </a:p>
        </p:txBody>
      </p:sp>
    </p:spTree>
    <p:extLst>
      <p:ext uri="{BB962C8B-B14F-4D97-AF65-F5344CB8AC3E}">
        <p14:creationId xmlns:p14="http://schemas.microsoft.com/office/powerpoint/2010/main" val="38038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592D0-1FA0-8965-CA83-2A2DD94671B7}"/>
              </a:ext>
            </a:extLst>
          </p:cNvPr>
          <p:cNvSpPr>
            <a:spLocks noGrp="1"/>
          </p:cNvSpPr>
          <p:nvPr>
            <p:ph type="title"/>
          </p:nvPr>
        </p:nvSpPr>
        <p:spPr>
          <a:xfrm>
            <a:off x="841248" y="548640"/>
            <a:ext cx="3600860" cy="5431536"/>
          </a:xfrm>
        </p:spPr>
        <p:txBody>
          <a:bodyPr>
            <a:normAutofit/>
          </a:bodyPr>
          <a:lstStyle/>
          <a:p>
            <a:pPr>
              <a:spcBef>
                <a:spcPts val="1000"/>
              </a:spcBef>
            </a:pPr>
            <a:r>
              <a:rPr lang="en-US" sz="5400">
                <a:latin typeface="Calibri"/>
                <a:cs typeface="Calibri"/>
              </a:rPr>
              <a:t>Region Merging...</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65F245-6ABB-716F-26CF-D3AD1B5C1650}"/>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b="1">
                <a:ea typeface="+mn-lt"/>
                <a:cs typeface="+mn-lt"/>
              </a:rPr>
              <a:t>Usage:</a:t>
            </a:r>
            <a:endParaRPr lang="en-US" sz="2200">
              <a:cs typeface="Calibri" panose="020F0502020204030204"/>
            </a:endParaRPr>
          </a:p>
          <a:p>
            <a:pPr lvl="1"/>
            <a:r>
              <a:rPr lang="en-US" sz="2200">
                <a:ea typeface="+mn-lt"/>
                <a:cs typeface="+mn-lt"/>
              </a:rPr>
              <a:t>Suitable for segmenting images with textured regions.</a:t>
            </a:r>
            <a:endParaRPr lang="en-US" sz="2200"/>
          </a:p>
          <a:p>
            <a:pPr lvl="1"/>
            <a:r>
              <a:rPr lang="en-US" sz="2200">
                <a:ea typeface="+mn-lt"/>
                <a:cs typeface="+mn-lt"/>
              </a:rPr>
              <a:t>Used in computer vision tasks such as object recognition.</a:t>
            </a:r>
            <a:endParaRPr lang="en-US" sz="2200"/>
          </a:p>
          <a:p>
            <a:r>
              <a:rPr lang="en-US" sz="2200" b="1">
                <a:ea typeface="+mn-lt"/>
                <a:cs typeface="+mn-lt"/>
              </a:rPr>
              <a:t>Pros:</a:t>
            </a:r>
            <a:endParaRPr lang="en-US" sz="2200"/>
          </a:p>
          <a:p>
            <a:pPr lvl="1"/>
            <a:r>
              <a:rPr lang="en-US" sz="2200">
                <a:ea typeface="+mn-lt"/>
                <a:cs typeface="+mn-lt"/>
              </a:rPr>
              <a:t>Adaptable to various image characteristics.</a:t>
            </a:r>
            <a:endParaRPr lang="en-US" sz="2200"/>
          </a:p>
          <a:p>
            <a:pPr lvl="1"/>
            <a:r>
              <a:rPr lang="en-US" sz="2200">
                <a:ea typeface="+mn-lt"/>
                <a:cs typeface="+mn-lt"/>
              </a:rPr>
              <a:t>Provides flexibility in merging strategy.</a:t>
            </a:r>
            <a:endParaRPr lang="en-US" sz="2200"/>
          </a:p>
          <a:p>
            <a:r>
              <a:rPr lang="en-US" sz="2200" b="1">
                <a:ea typeface="+mn-lt"/>
                <a:cs typeface="+mn-lt"/>
              </a:rPr>
              <a:t>Cons:</a:t>
            </a:r>
            <a:endParaRPr lang="en-US" sz="2200"/>
          </a:p>
          <a:p>
            <a:pPr lvl="1"/>
            <a:r>
              <a:rPr lang="en-US" sz="2200">
                <a:ea typeface="+mn-lt"/>
                <a:cs typeface="+mn-lt"/>
              </a:rPr>
              <a:t>Sensitive to initial segmentation.</a:t>
            </a:r>
            <a:endParaRPr lang="en-US" sz="2200"/>
          </a:p>
          <a:p>
            <a:pPr lvl="1"/>
            <a:r>
              <a:rPr lang="en-US" sz="2200">
                <a:ea typeface="+mn-lt"/>
                <a:cs typeface="+mn-lt"/>
              </a:rPr>
              <a:t>Computationally intensive for large datasets.</a:t>
            </a:r>
            <a:endParaRPr lang="en-US" sz="2200">
              <a:cs typeface="Calibri" panose="020F0502020204030204"/>
            </a:endParaRPr>
          </a:p>
        </p:txBody>
      </p:sp>
    </p:spTree>
    <p:extLst>
      <p:ext uri="{BB962C8B-B14F-4D97-AF65-F5344CB8AC3E}">
        <p14:creationId xmlns:p14="http://schemas.microsoft.com/office/powerpoint/2010/main" val="15132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EA186-33E4-721E-4364-C696137BF224}"/>
              </a:ext>
            </a:extLst>
          </p:cNvPr>
          <p:cNvSpPr>
            <a:spLocks noGrp="1"/>
          </p:cNvSpPr>
          <p:nvPr>
            <p:ph type="title"/>
          </p:nvPr>
        </p:nvSpPr>
        <p:spPr>
          <a:xfrm>
            <a:off x="630936" y="640080"/>
            <a:ext cx="4818888" cy="1481328"/>
          </a:xfrm>
        </p:spPr>
        <p:txBody>
          <a:bodyPr anchor="b">
            <a:normAutofit/>
          </a:bodyPr>
          <a:lstStyle/>
          <a:p>
            <a:pPr>
              <a:spcBef>
                <a:spcPts val="1000"/>
              </a:spcBef>
            </a:pPr>
            <a:r>
              <a:rPr lang="en-US" sz="5000">
                <a:latin typeface="Calibri"/>
                <a:cs typeface="Calibri"/>
              </a:rPr>
              <a:t>Watershed Algorithm</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D061F2-5273-C5BE-CCA0-04730FED1569}"/>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indent="0">
              <a:buNone/>
            </a:pPr>
            <a:r>
              <a:rPr lang="en-US" sz="2200">
                <a:ea typeface="+mn-lt"/>
                <a:cs typeface="+mn-lt"/>
              </a:rPr>
              <a:t>View the image as a topographic surface where the intensity values represent the elevation. Watershed lines separate catchment basins, and these basins correspond to the segmented regions.</a:t>
            </a:r>
            <a:endParaRPr lang="en-US" sz="2200">
              <a:cs typeface="Calibri" panose="020F0502020204030204"/>
            </a:endParaRPr>
          </a:p>
        </p:txBody>
      </p:sp>
      <p:pic>
        <p:nvPicPr>
          <p:cNvPr id="7" name="Graphic 6" descr="Mountains">
            <a:extLst>
              <a:ext uri="{FF2B5EF4-FFF2-40B4-BE49-F238E27FC236}">
                <a16:creationId xmlns:a16="http://schemas.microsoft.com/office/drawing/2014/main" id="{329D7E98-29B1-29F9-E8EF-99CF49102A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52496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62172-7DED-959A-A7FD-473AB68760CD}"/>
              </a:ext>
            </a:extLst>
          </p:cNvPr>
          <p:cNvSpPr>
            <a:spLocks noGrp="1"/>
          </p:cNvSpPr>
          <p:nvPr>
            <p:ph type="title"/>
          </p:nvPr>
        </p:nvSpPr>
        <p:spPr>
          <a:xfrm>
            <a:off x="4654296" y="329184"/>
            <a:ext cx="6894576" cy="1783080"/>
          </a:xfrm>
        </p:spPr>
        <p:txBody>
          <a:bodyPr anchor="b">
            <a:normAutofit/>
          </a:bodyPr>
          <a:lstStyle/>
          <a:p>
            <a:pPr>
              <a:spcBef>
                <a:spcPts val="1000"/>
              </a:spcBef>
            </a:pPr>
            <a:r>
              <a:rPr lang="en-US" sz="5400">
                <a:latin typeface="Calibri"/>
                <a:cs typeface="Calibri"/>
              </a:rPr>
              <a:t>Watershed Algorithm</a:t>
            </a:r>
          </a:p>
        </p:txBody>
      </p:sp>
      <p:pic>
        <p:nvPicPr>
          <p:cNvPr id="5" name="Picture 4" descr="Blue and red abstract 3D patterns">
            <a:extLst>
              <a:ext uri="{FF2B5EF4-FFF2-40B4-BE49-F238E27FC236}">
                <a16:creationId xmlns:a16="http://schemas.microsoft.com/office/drawing/2014/main" id="{6D032139-EE9F-DD5B-3175-C7DF9838AE28}"/>
              </a:ext>
            </a:extLst>
          </p:cNvPr>
          <p:cNvPicPr>
            <a:picLocks noChangeAspect="1"/>
          </p:cNvPicPr>
          <p:nvPr/>
        </p:nvPicPr>
        <p:blipFill rotWithShape="1">
          <a:blip r:embed="rId3"/>
          <a:srcRect l="40274" r="25912" b="8"/>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04DC31-1EB8-E283-2E2D-5128E7058D39}"/>
              </a:ext>
            </a:extLst>
          </p:cNvPr>
          <p:cNvSpPr>
            <a:spLocks noGrp="1"/>
          </p:cNvSpPr>
          <p:nvPr>
            <p:ph idx="1"/>
          </p:nvPr>
        </p:nvSpPr>
        <p:spPr>
          <a:xfrm>
            <a:off x="4654296" y="2706624"/>
            <a:ext cx="6894576" cy="3483864"/>
          </a:xfrm>
        </p:spPr>
        <p:txBody>
          <a:bodyPr vert="horz" lIns="91440" tIns="45720" rIns="91440" bIns="45720" rtlCol="0">
            <a:normAutofit/>
          </a:bodyPr>
          <a:lstStyle/>
          <a:p>
            <a:r>
              <a:rPr lang="en-US" sz="2200">
                <a:ea typeface="+mn-lt"/>
                <a:cs typeface="+mn-lt"/>
              </a:rPr>
              <a:t>Gradient Computation</a:t>
            </a:r>
            <a:endParaRPr lang="en-US" sz="2200">
              <a:cs typeface="Calibri" panose="020F0502020204030204"/>
            </a:endParaRPr>
          </a:p>
          <a:p>
            <a:r>
              <a:rPr lang="en-US" sz="2200">
                <a:ea typeface="+mn-lt"/>
                <a:cs typeface="+mn-lt"/>
              </a:rPr>
              <a:t>Marker Selection</a:t>
            </a:r>
          </a:p>
          <a:p>
            <a:r>
              <a:rPr lang="en-US" sz="2200">
                <a:ea typeface="+mn-lt"/>
                <a:cs typeface="+mn-lt"/>
              </a:rPr>
              <a:t>Flood Simulation</a:t>
            </a:r>
            <a:endParaRPr lang="en-US" sz="2200">
              <a:cs typeface="Calibri"/>
            </a:endParaRPr>
          </a:p>
          <a:p>
            <a:r>
              <a:rPr lang="en-US" sz="2200">
                <a:ea typeface="+mn-lt"/>
                <a:cs typeface="+mn-lt"/>
              </a:rPr>
              <a:t>Watershed Lines</a:t>
            </a:r>
          </a:p>
          <a:p>
            <a:r>
              <a:rPr lang="en-US" sz="2200">
                <a:ea typeface="+mn-lt"/>
                <a:cs typeface="+mn-lt"/>
              </a:rPr>
              <a:t>Labeling Segments</a:t>
            </a:r>
            <a:endParaRPr lang="en-US" sz="2200">
              <a:cs typeface="Calibri"/>
            </a:endParaRPr>
          </a:p>
        </p:txBody>
      </p:sp>
    </p:spTree>
    <p:extLst>
      <p:ext uri="{BB962C8B-B14F-4D97-AF65-F5344CB8AC3E}">
        <p14:creationId xmlns:p14="http://schemas.microsoft.com/office/powerpoint/2010/main" val="170891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A186-33E4-721E-4364-C696137BF224}"/>
              </a:ext>
            </a:extLst>
          </p:cNvPr>
          <p:cNvSpPr>
            <a:spLocks noGrp="1"/>
          </p:cNvSpPr>
          <p:nvPr>
            <p:ph type="title"/>
          </p:nvPr>
        </p:nvSpPr>
        <p:spPr/>
        <p:txBody>
          <a:bodyPr>
            <a:normAutofit/>
          </a:bodyPr>
          <a:lstStyle/>
          <a:p>
            <a:pPr>
              <a:spcBef>
                <a:spcPts val="1000"/>
              </a:spcBef>
            </a:pPr>
            <a:r>
              <a:rPr lang="en-US" sz="2300">
                <a:latin typeface="Calibri"/>
                <a:cs typeface="Calibri"/>
              </a:rPr>
              <a:t>Watershed Algorithm...</a:t>
            </a:r>
          </a:p>
        </p:txBody>
      </p:sp>
      <p:sp>
        <p:nvSpPr>
          <p:cNvPr id="3" name="Content Placeholder 2">
            <a:extLst>
              <a:ext uri="{FF2B5EF4-FFF2-40B4-BE49-F238E27FC236}">
                <a16:creationId xmlns:a16="http://schemas.microsoft.com/office/drawing/2014/main" id="{17D061F2-5273-C5BE-CCA0-04730FED1569}"/>
              </a:ext>
            </a:extLst>
          </p:cNvPr>
          <p:cNvSpPr>
            <a:spLocks noGrp="1"/>
          </p:cNvSpPr>
          <p:nvPr>
            <p:ph idx="1"/>
          </p:nvPr>
        </p:nvSpPr>
        <p:spPr/>
        <p:txBody>
          <a:bodyPr vert="horz" lIns="91440" tIns="45720" rIns="91440" bIns="45720" rtlCol="0" anchor="t">
            <a:normAutofit/>
          </a:bodyPr>
          <a:lstStyle/>
          <a:p>
            <a:r>
              <a:rPr lang="en-US">
                <a:ea typeface="+mn-lt"/>
                <a:cs typeface="+mn-lt"/>
              </a:rPr>
              <a:t>def </a:t>
            </a:r>
            <a:r>
              <a:rPr lang="en-US" err="1">
                <a:ea typeface="+mn-lt"/>
                <a:cs typeface="+mn-lt"/>
              </a:rPr>
              <a:t>watershed_algorithm</a:t>
            </a:r>
            <a:r>
              <a:rPr lang="en-US">
                <a:ea typeface="+mn-lt"/>
                <a:cs typeface="+mn-lt"/>
              </a:rPr>
              <a:t>(image):</a:t>
            </a:r>
            <a:endParaRPr lang="en-US">
              <a:cs typeface="Calibri" panose="020F0502020204030204"/>
            </a:endParaRPr>
          </a:p>
          <a:p>
            <a:r>
              <a:rPr lang="en-US">
                <a:ea typeface="+mn-lt"/>
                <a:cs typeface="+mn-lt"/>
              </a:rPr>
              <a:t>    markers = </a:t>
            </a:r>
            <a:r>
              <a:rPr lang="en-US" err="1">
                <a:ea typeface="+mn-lt"/>
                <a:cs typeface="+mn-lt"/>
              </a:rPr>
              <a:t>find_markers</a:t>
            </a:r>
            <a:r>
              <a:rPr lang="en-US">
                <a:ea typeface="+mn-lt"/>
                <a:cs typeface="+mn-lt"/>
              </a:rPr>
              <a:t>(image)</a:t>
            </a:r>
            <a:endParaRPr lang="en-US"/>
          </a:p>
          <a:p>
            <a:r>
              <a:rPr lang="en-US">
                <a:ea typeface="+mn-lt"/>
                <a:cs typeface="+mn-lt"/>
              </a:rPr>
              <a:t>    </a:t>
            </a:r>
            <a:r>
              <a:rPr lang="en-US" err="1">
                <a:ea typeface="+mn-lt"/>
                <a:cs typeface="+mn-lt"/>
              </a:rPr>
              <a:t>watershed_lines</a:t>
            </a:r>
            <a:r>
              <a:rPr lang="en-US">
                <a:ea typeface="+mn-lt"/>
                <a:cs typeface="+mn-lt"/>
              </a:rPr>
              <a:t> = </a:t>
            </a:r>
            <a:r>
              <a:rPr lang="en-US" err="1">
                <a:ea typeface="+mn-lt"/>
                <a:cs typeface="+mn-lt"/>
              </a:rPr>
              <a:t>apply_watershed</a:t>
            </a:r>
            <a:r>
              <a:rPr lang="en-US">
                <a:ea typeface="+mn-lt"/>
                <a:cs typeface="+mn-lt"/>
              </a:rPr>
              <a:t>(image, markers)</a:t>
            </a:r>
            <a:endParaRPr lang="en-US"/>
          </a:p>
          <a:p>
            <a:r>
              <a:rPr lang="en-US">
                <a:ea typeface="+mn-lt"/>
                <a:cs typeface="+mn-lt"/>
              </a:rPr>
              <a:t>    </a:t>
            </a:r>
            <a:r>
              <a:rPr lang="en-US" err="1">
                <a:ea typeface="+mn-lt"/>
                <a:cs typeface="+mn-lt"/>
              </a:rPr>
              <a:t>segmented_image</a:t>
            </a:r>
            <a:r>
              <a:rPr lang="en-US">
                <a:ea typeface="+mn-lt"/>
                <a:cs typeface="+mn-lt"/>
              </a:rPr>
              <a:t> = label_segments(watershed_lines)</a:t>
            </a:r>
            <a:endParaRPr lang="en-US"/>
          </a:p>
          <a:p>
            <a:r>
              <a:rPr lang="en-US">
                <a:ea typeface="+mn-lt"/>
                <a:cs typeface="+mn-lt"/>
              </a:rPr>
              <a:t>    return </a:t>
            </a:r>
            <a:r>
              <a:rPr lang="en-US" err="1">
                <a:ea typeface="+mn-lt"/>
                <a:cs typeface="+mn-lt"/>
              </a:rPr>
              <a:t>segmented_image</a:t>
            </a:r>
            <a:endParaRPr lang="en-US" err="1"/>
          </a:p>
        </p:txBody>
      </p:sp>
    </p:spTree>
    <p:extLst>
      <p:ext uri="{BB962C8B-B14F-4D97-AF65-F5344CB8AC3E}">
        <p14:creationId xmlns:p14="http://schemas.microsoft.com/office/powerpoint/2010/main" val="132123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DF1A2-AECE-3ECA-426E-DE0A18A04678}"/>
              </a:ext>
            </a:extLst>
          </p:cNvPr>
          <p:cNvSpPr>
            <a:spLocks noGrp="1"/>
          </p:cNvSpPr>
          <p:nvPr>
            <p:ph type="title"/>
          </p:nvPr>
        </p:nvSpPr>
        <p:spPr>
          <a:xfrm>
            <a:off x="838200" y="365125"/>
            <a:ext cx="10515600" cy="1325563"/>
          </a:xfrm>
        </p:spPr>
        <p:txBody>
          <a:bodyPr>
            <a:normAutofit/>
          </a:bodyPr>
          <a:lstStyle/>
          <a:p>
            <a:pPr>
              <a:spcBef>
                <a:spcPts val="1000"/>
              </a:spcBef>
            </a:pPr>
            <a:r>
              <a:rPr lang="en-US" sz="5400">
                <a:latin typeface="Calibri"/>
                <a:cs typeface="Calibri"/>
              </a:rPr>
              <a:t>Watershed Algorithm...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2345BA-057D-6830-53C4-0A8450AE9386}"/>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b="1" dirty="0">
                <a:ea typeface="+mn-lt"/>
                <a:cs typeface="+mn-lt"/>
              </a:rPr>
              <a:t>Usage:</a:t>
            </a:r>
            <a:endParaRPr lang="en-US" sz="2200" dirty="0">
              <a:cs typeface="Calibri" panose="020F0502020204030204"/>
            </a:endParaRPr>
          </a:p>
          <a:p>
            <a:pPr lvl="1"/>
            <a:r>
              <a:rPr lang="en-US" sz="2200" dirty="0">
                <a:ea typeface="+mn-lt"/>
                <a:cs typeface="+mn-lt"/>
              </a:rPr>
              <a:t>Effective for segmenting images with well-defined boundaries.</a:t>
            </a:r>
            <a:endParaRPr lang="en-US" sz="2200" dirty="0"/>
          </a:p>
          <a:p>
            <a:pPr lvl="1"/>
            <a:r>
              <a:rPr lang="en-US" sz="2200" dirty="0">
                <a:ea typeface="+mn-lt"/>
                <a:cs typeface="+mn-lt"/>
              </a:rPr>
              <a:t>Applied in medical image analysis and object recognition.</a:t>
            </a:r>
            <a:endParaRPr lang="en-US" sz="2200" dirty="0"/>
          </a:p>
          <a:p>
            <a:r>
              <a:rPr lang="en-US" sz="2200" b="1" dirty="0">
                <a:ea typeface="+mn-lt"/>
                <a:cs typeface="+mn-lt"/>
              </a:rPr>
              <a:t>Pros:</a:t>
            </a:r>
            <a:endParaRPr lang="en-US" sz="2200" dirty="0"/>
          </a:p>
          <a:p>
            <a:pPr lvl="1"/>
            <a:r>
              <a:rPr lang="en-US" sz="2200" dirty="0">
                <a:ea typeface="+mn-lt"/>
                <a:cs typeface="+mn-lt"/>
              </a:rPr>
              <a:t>Captures hierarchical relationships between regions.</a:t>
            </a:r>
            <a:endParaRPr lang="en-US" sz="2200" dirty="0"/>
          </a:p>
          <a:p>
            <a:pPr lvl="1"/>
            <a:r>
              <a:rPr lang="en-US" sz="2200" dirty="0">
                <a:ea typeface="+mn-lt"/>
                <a:cs typeface="+mn-lt"/>
              </a:rPr>
              <a:t>Robust to noise.</a:t>
            </a:r>
            <a:endParaRPr lang="en-US" sz="2200" dirty="0"/>
          </a:p>
          <a:p>
            <a:r>
              <a:rPr lang="en-US" sz="2200" b="1" dirty="0">
                <a:ea typeface="+mn-lt"/>
                <a:cs typeface="+mn-lt"/>
              </a:rPr>
              <a:t>Cons:</a:t>
            </a:r>
            <a:endParaRPr lang="en-US" sz="2200" dirty="0"/>
          </a:p>
          <a:p>
            <a:pPr lvl="1"/>
            <a:r>
              <a:rPr lang="en-US" sz="2200" dirty="0">
                <a:ea typeface="+mn-lt"/>
                <a:cs typeface="+mn-lt"/>
              </a:rPr>
              <a:t>Prone to </a:t>
            </a:r>
            <a:r>
              <a:rPr lang="en-US" sz="2200">
                <a:ea typeface="+mn-lt"/>
                <a:cs typeface="+mn-lt"/>
              </a:rPr>
              <a:t>over segmentation</a:t>
            </a:r>
            <a:r>
              <a:rPr lang="en-US" sz="2200" dirty="0">
                <a:ea typeface="+mn-lt"/>
                <a:cs typeface="+mn-lt"/>
              </a:rPr>
              <a:t>.</a:t>
            </a:r>
            <a:endParaRPr lang="en-US" sz="2200" dirty="0"/>
          </a:p>
          <a:p>
            <a:pPr lvl="1"/>
            <a:r>
              <a:rPr lang="en-US" sz="2200" dirty="0">
                <a:ea typeface="+mn-lt"/>
                <a:cs typeface="+mn-lt"/>
              </a:rPr>
              <a:t>Sensitivity to noise may lead to unwanted segmentation.</a:t>
            </a:r>
            <a:endParaRPr lang="en-US" sz="2200" dirty="0"/>
          </a:p>
        </p:txBody>
      </p:sp>
    </p:spTree>
    <p:extLst>
      <p:ext uri="{BB962C8B-B14F-4D97-AF65-F5344CB8AC3E}">
        <p14:creationId xmlns:p14="http://schemas.microsoft.com/office/powerpoint/2010/main" val="2547335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316C1-0EB5-17B8-C14F-DC800BF777AC}"/>
              </a:ext>
            </a:extLst>
          </p:cNvPr>
          <p:cNvSpPr>
            <a:spLocks noGrp="1"/>
          </p:cNvSpPr>
          <p:nvPr>
            <p:ph type="title"/>
          </p:nvPr>
        </p:nvSpPr>
        <p:spPr>
          <a:xfrm>
            <a:off x="841248" y="548640"/>
            <a:ext cx="3600860" cy="5431536"/>
          </a:xfrm>
        </p:spPr>
        <p:txBody>
          <a:bodyPr>
            <a:normAutofit/>
          </a:bodyPr>
          <a:lstStyle/>
          <a:p>
            <a:pPr>
              <a:spcBef>
                <a:spcPts val="1000"/>
              </a:spcBef>
            </a:pPr>
            <a:r>
              <a:rPr lang="en-US" sz="4600">
                <a:latin typeface="Calibri"/>
                <a:cs typeface="Calibri"/>
              </a:rPr>
              <a:t>Graph-based Segmentation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CAC8C2-69D8-E59C-2447-FC5212756528}"/>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200">
                <a:ea typeface="+mn-lt"/>
                <a:cs typeface="+mn-lt"/>
              </a:rPr>
              <a:t>Represent the image as a graph, where nodes correspond to pixels and edges represent the relationships between pixels. Use graph algorithms to identify meaningful regions.</a:t>
            </a:r>
            <a:endParaRPr lang="en-US" sz="2200">
              <a:cs typeface="Calibri" panose="020F0502020204030204"/>
            </a:endParaRPr>
          </a:p>
        </p:txBody>
      </p:sp>
    </p:spTree>
    <p:extLst>
      <p:ext uri="{BB962C8B-B14F-4D97-AF65-F5344CB8AC3E}">
        <p14:creationId xmlns:p14="http://schemas.microsoft.com/office/powerpoint/2010/main" val="3242677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16C1-0EB5-17B8-C14F-DC800BF777AC}"/>
              </a:ext>
            </a:extLst>
          </p:cNvPr>
          <p:cNvSpPr>
            <a:spLocks noGrp="1"/>
          </p:cNvSpPr>
          <p:nvPr>
            <p:ph type="title"/>
          </p:nvPr>
        </p:nvSpPr>
        <p:spPr/>
        <p:txBody>
          <a:bodyPr>
            <a:normAutofit/>
          </a:bodyPr>
          <a:lstStyle/>
          <a:p>
            <a:pPr>
              <a:spcBef>
                <a:spcPts val="1000"/>
              </a:spcBef>
            </a:pPr>
            <a:r>
              <a:rPr lang="en-US" sz="2300">
                <a:latin typeface="Calibri"/>
                <a:cs typeface="Calibri"/>
              </a:rPr>
              <a:t>Graph-based Segmentation...</a:t>
            </a:r>
          </a:p>
        </p:txBody>
      </p:sp>
      <p:sp>
        <p:nvSpPr>
          <p:cNvPr id="3" name="Content Placeholder 2">
            <a:extLst>
              <a:ext uri="{FF2B5EF4-FFF2-40B4-BE49-F238E27FC236}">
                <a16:creationId xmlns:a16="http://schemas.microsoft.com/office/drawing/2014/main" id="{0ECAC8C2-69D8-E59C-2447-FC5212756528}"/>
              </a:ext>
            </a:extLst>
          </p:cNvPr>
          <p:cNvSpPr>
            <a:spLocks noGrp="1"/>
          </p:cNvSpPr>
          <p:nvPr>
            <p:ph idx="1"/>
          </p:nvPr>
        </p:nvSpPr>
        <p:spPr/>
        <p:txBody>
          <a:bodyPr vert="horz" lIns="91440" tIns="45720" rIns="91440" bIns="45720" rtlCol="0" anchor="t">
            <a:normAutofit/>
          </a:bodyPr>
          <a:lstStyle/>
          <a:p>
            <a:r>
              <a:rPr lang="en-US">
                <a:ea typeface="+mn-lt"/>
                <a:cs typeface="+mn-lt"/>
              </a:rPr>
              <a:t>def </a:t>
            </a:r>
            <a:r>
              <a:rPr lang="en-US" err="1">
                <a:ea typeface="+mn-lt"/>
                <a:cs typeface="+mn-lt"/>
              </a:rPr>
              <a:t>graph_based_segmentation</a:t>
            </a:r>
            <a:r>
              <a:rPr lang="en-US">
                <a:ea typeface="+mn-lt"/>
                <a:cs typeface="+mn-lt"/>
              </a:rPr>
              <a:t>(image):</a:t>
            </a:r>
            <a:endParaRPr lang="en-US">
              <a:cs typeface="Calibri" panose="020F0502020204030204"/>
            </a:endParaRPr>
          </a:p>
          <a:p>
            <a:r>
              <a:rPr lang="en-US">
                <a:ea typeface="+mn-lt"/>
                <a:cs typeface="+mn-lt"/>
              </a:rPr>
              <a:t>    graph = </a:t>
            </a:r>
            <a:r>
              <a:rPr lang="en-US" err="1">
                <a:ea typeface="+mn-lt"/>
                <a:cs typeface="+mn-lt"/>
              </a:rPr>
              <a:t>build_graph</a:t>
            </a:r>
            <a:r>
              <a:rPr lang="en-US">
                <a:ea typeface="+mn-lt"/>
                <a:cs typeface="+mn-lt"/>
              </a:rPr>
              <a:t>(image)</a:t>
            </a:r>
            <a:endParaRPr lang="en-US"/>
          </a:p>
          <a:p>
            <a:r>
              <a:rPr lang="en-US">
                <a:ea typeface="+mn-lt"/>
                <a:cs typeface="+mn-lt"/>
              </a:rPr>
              <a:t>    segments = </a:t>
            </a:r>
            <a:r>
              <a:rPr lang="en-US" err="1">
                <a:ea typeface="+mn-lt"/>
                <a:cs typeface="+mn-lt"/>
              </a:rPr>
              <a:t>apply_algorithm_on_graph</a:t>
            </a:r>
            <a:r>
              <a:rPr lang="en-US">
                <a:ea typeface="+mn-lt"/>
                <a:cs typeface="+mn-lt"/>
              </a:rPr>
              <a:t>(graph)</a:t>
            </a:r>
            <a:endParaRPr lang="en-US"/>
          </a:p>
          <a:p>
            <a:r>
              <a:rPr lang="en-US">
                <a:ea typeface="+mn-lt"/>
                <a:cs typeface="+mn-lt"/>
              </a:rPr>
              <a:t>    return segments</a:t>
            </a:r>
            <a:endParaRPr lang="en-US"/>
          </a:p>
        </p:txBody>
      </p:sp>
    </p:spTree>
    <p:extLst>
      <p:ext uri="{BB962C8B-B14F-4D97-AF65-F5344CB8AC3E}">
        <p14:creationId xmlns:p14="http://schemas.microsoft.com/office/powerpoint/2010/main" val="2744305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 of cells">
            <a:extLst>
              <a:ext uri="{FF2B5EF4-FFF2-40B4-BE49-F238E27FC236}">
                <a16:creationId xmlns:a16="http://schemas.microsoft.com/office/drawing/2014/main" id="{1A9143F6-5AD4-2EF4-FF23-3F6D53900618}"/>
              </a:ext>
            </a:extLst>
          </p:cNvPr>
          <p:cNvPicPr>
            <a:picLocks noChangeAspect="1"/>
          </p:cNvPicPr>
          <p:nvPr/>
        </p:nvPicPr>
        <p:blipFill rotWithShape="1">
          <a:blip r:embed="rId2"/>
          <a:srcRect r="-2" b="-2"/>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FA76A-7500-41E3-C821-E2D46C0FB890}"/>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Tumor detection and delineation</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25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780F2-E149-57D0-902C-332795585BFD}"/>
              </a:ext>
            </a:extLst>
          </p:cNvPr>
          <p:cNvSpPr>
            <a:spLocks noGrp="1"/>
          </p:cNvSpPr>
          <p:nvPr>
            <p:ph type="title"/>
          </p:nvPr>
        </p:nvSpPr>
        <p:spPr>
          <a:xfrm>
            <a:off x="838200" y="365125"/>
            <a:ext cx="10515600" cy="1325563"/>
          </a:xfrm>
        </p:spPr>
        <p:txBody>
          <a:bodyPr>
            <a:normAutofit/>
          </a:bodyPr>
          <a:lstStyle/>
          <a:p>
            <a:pPr>
              <a:spcBef>
                <a:spcPts val="1000"/>
              </a:spcBef>
            </a:pPr>
            <a:r>
              <a:rPr lang="en-US" sz="5400">
                <a:latin typeface="Calibri"/>
                <a:cs typeface="Calibri"/>
              </a:rPr>
              <a:t>Graph-based Segmentation...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3AACC1-54E6-B59D-D26D-416F7E8E215E}"/>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b="1">
                <a:ea typeface="+mn-lt"/>
                <a:cs typeface="+mn-lt"/>
              </a:rPr>
              <a:t>Usage:</a:t>
            </a:r>
            <a:endParaRPr lang="en-US" sz="2200">
              <a:cs typeface="Calibri" panose="020F0502020204030204"/>
            </a:endParaRPr>
          </a:p>
          <a:p>
            <a:pPr lvl="1"/>
            <a:r>
              <a:rPr lang="en-US" sz="2200">
                <a:ea typeface="+mn-lt"/>
                <a:cs typeface="+mn-lt"/>
              </a:rPr>
              <a:t>Suitable for complex images with irregular boundaries.</a:t>
            </a:r>
            <a:endParaRPr lang="en-US" sz="2200"/>
          </a:p>
          <a:p>
            <a:pPr lvl="1"/>
            <a:r>
              <a:rPr lang="en-US" sz="2200">
                <a:ea typeface="+mn-lt"/>
                <a:cs typeface="+mn-lt"/>
              </a:rPr>
              <a:t>Applied in image and video segmentation tasks.</a:t>
            </a:r>
            <a:endParaRPr lang="en-US" sz="2200"/>
          </a:p>
          <a:p>
            <a:r>
              <a:rPr lang="en-US" sz="2200" b="1">
                <a:ea typeface="+mn-lt"/>
                <a:cs typeface="+mn-lt"/>
              </a:rPr>
              <a:t>Pros:</a:t>
            </a:r>
            <a:endParaRPr lang="en-US" sz="2200"/>
          </a:p>
          <a:p>
            <a:pPr lvl="1"/>
            <a:r>
              <a:rPr lang="en-US" sz="2200">
                <a:ea typeface="+mn-lt"/>
                <a:cs typeface="+mn-lt"/>
              </a:rPr>
              <a:t>Flexibility in defining graph structure.</a:t>
            </a:r>
            <a:endParaRPr lang="en-US" sz="2200"/>
          </a:p>
          <a:p>
            <a:pPr lvl="1"/>
            <a:r>
              <a:rPr lang="en-US" sz="2200">
                <a:ea typeface="+mn-lt"/>
                <a:cs typeface="+mn-lt"/>
              </a:rPr>
              <a:t>Can capture long-range dependencies.</a:t>
            </a:r>
            <a:endParaRPr lang="en-US" sz="2200"/>
          </a:p>
          <a:p>
            <a:r>
              <a:rPr lang="en-US" sz="2200" b="1">
                <a:ea typeface="+mn-lt"/>
                <a:cs typeface="+mn-lt"/>
              </a:rPr>
              <a:t>Cons:</a:t>
            </a:r>
            <a:endParaRPr lang="en-US" sz="2200"/>
          </a:p>
          <a:p>
            <a:pPr lvl="1"/>
            <a:r>
              <a:rPr lang="en-US" sz="2200">
                <a:ea typeface="+mn-lt"/>
                <a:cs typeface="+mn-lt"/>
              </a:rPr>
              <a:t>Computationally expensive.</a:t>
            </a:r>
            <a:endParaRPr lang="en-US" sz="2200"/>
          </a:p>
          <a:p>
            <a:pPr lvl="1"/>
            <a:r>
              <a:rPr lang="en-US" sz="2200">
                <a:ea typeface="+mn-lt"/>
                <a:cs typeface="+mn-lt"/>
              </a:rPr>
              <a:t>Sensitivity to parameter settings.</a:t>
            </a:r>
            <a:endParaRPr lang="en-US" sz="2200"/>
          </a:p>
        </p:txBody>
      </p:sp>
    </p:spTree>
    <p:extLst>
      <p:ext uri="{BB962C8B-B14F-4D97-AF65-F5344CB8AC3E}">
        <p14:creationId xmlns:p14="http://schemas.microsoft.com/office/powerpoint/2010/main" val="255145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E7E25-D4E4-085B-48AA-5D32DAC533FC}"/>
              </a:ext>
            </a:extLst>
          </p:cNvPr>
          <p:cNvSpPr>
            <a:spLocks noGrp="1"/>
          </p:cNvSpPr>
          <p:nvPr>
            <p:ph type="title"/>
          </p:nvPr>
        </p:nvSpPr>
        <p:spPr>
          <a:xfrm>
            <a:off x="4654296" y="329184"/>
            <a:ext cx="6894576" cy="1783080"/>
          </a:xfrm>
        </p:spPr>
        <p:txBody>
          <a:bodyPr anchor="b">
            <a:normAutofit/>
          </a:bodyPr>
          <a:lstStyle/>
          <a:p>
            <a:pPr>
              <a:spcBef>
                <a:spcPts val="1000"/>
              </a:spcBef>
            </a:pPr>
            <a:r>
              <a:rPr lang="en-US" sz="5400">
                <a:latin typeface="Calibri"/>
                <a:cs typeface="Calibri"/>
              </a:rPr>
              <a:t>Mean Shift</a:t>
            </a:r>
          </a:p>
        </p:txBody>
      </p:sp>
      <p:pic>
        <p:nvPicPr>
          <p:cNvPr id="5" name="Picture 4" descr="Circular maze labyrinth">
            <a:extLst>
              <a:ext uri="{FF2B5EF4-FFF2-40B4-BE49-F238E27FC236}">
                <a16:creationId xmlns:a16="http://schemas.microsoft.com/office/drawing/2014/main" id="{263811CB-3541-34E2-2841-AFD6B67DBE53}"/>
              </a:ext>
            </a:extLst>
          </p:cNvPr>
          <p:cNvPicPr>
            <a:picLocks noChangeAspect="1"/>
          </p:cNvPicPr>
          <p:nvPr/>
        </p:nvPicPr>
        <p:blipFill rotWithShape="1">
          <a:blip r:embed="rId2"/>
          <a:srcRect l="5619" r="54995"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1612EC-A11F-F697-7C2E-9C263074C468}"/>
              </a:ext>
            </a:extLst>
          </p:cNvPr>
          <p:cNvSpPr>
            <a:spLocks noGrp="1"/>
          </p:cNvSpPr>
          <p:nvPr>
            <p:ph idx="1"/>
          </p:nvPr>
        </p:nvSpPr>
        <p:spPr>
          <a:xfrm>
            <a:off x="4654296" y="2706624"/>
            <a:ext cx="6894576" cy="3483864"/>
          </a:xfrm>
        </p:spPr>
        <p:txBody>
          <a:bodyPr vert="horz" lIns="91440" tIns="45720" rIns="91440" bIns="45720" rtlCol="0">
            <a:normAutofit/>
          </a:bodyPr>
          <a:lstStyle/>
          <a:p>
            <a:pPr marL="0" indent="0">
              <a:buNone/>
            </a:pPr>
            <a:r>
              <a:rPr lang="en-US" sz="2200">
                <a:ea typeface="+mn-lt"/>
                <a:cs typeface="+mn-lt"/>
              </a:rPr>
              <a:t>Perform a density estimation in the feature space, and shift points towards the mode of the estimated density to find clusters.</a:t>
            </a:r>
            <a:endParaRPr lang="en-US" sz="2200">
              <a:cs typeface="Calibri" panose="020F0502020204030204"/>
            </a:endParaRPr>
          </a:p>
        </p:txBody>
      </p:sp>
    </p:spTree>
    <p:extLst>
      <p:ext uri="{BB962C8B-B14F-4D97-AF65-F5344CB8AC3E}">
        <p14:creationId xmlns:p14="http://schemas.microsoft.com/office/powerpoint/2010/main" val="316298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7DDBD-6938-0D8B-4FC8-3714B23EF9E0}"/>
              </a:ext>
            </a:extLst>
          </p:cNvPr>
          <p:cNvSpPr>
            <a:spLocks noGrp="1"/>
          </p:cNvSpPr>
          <p:nvPr>
            <p:ph type="title"/>
          </p:nvPr>
        </p:nvSpPr>
        <p:spPr>
          <a:xfrm>
            <a:off x="635000" y="640823"/>
            <a:ext cx="3418659" cy="5583148"/>
          </a:xfrm>
        </p:spPr>
        <p:txBody>
          <a:bodyPr anchor="ctr">
            <a:normAutofit/>
          </a:bodyPr>
          <a:lstStyle/>
          <a:p>
            <a:pPr>
              <a:spcBef>
                <a:spcPts val="1000"/>
              </a:spcBef>
            </a:pPr>
            <a:r>
              <a:rPr lang="en-US" sz="5400" dirty="0">
                <a:latin typeface="Calibri"/>
                <a:cs typeface="Calibri"/>
              </a:rPr>
              <a:t>Mean Shift...</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3EBB3035-B86B-81D9-E1A4-0E78FE782FFC}"/>
              </a:ext>
            </a:extLst>
          </p:cNvPr>
          <p:cNvGraphicFramePr>
            <a:graphicFrameLocks noGrp="1"/>
          </p:cNvGraphicFramePr>
          <p:nvPr>
            <p:ph idx="1"/>
            <p:extLst>
              <p:ext uri="{D42A27DB-BD31-4B8C-83A1-F6EECF244321}">
                <p14:modId xmlns:p14="http://schemas.microsoft.com/office/powerpoint/2010/main" val="89347985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451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7E25-D4E4-085B-48AA-5D32DAC533FC}"/>
              </a:ext>
            </a:extLst>
          </p:cNvPr>
          <p:cNvSpPr>
            <a:spLocks noGrp="1"/>
          </p:cNvSpPr>
          <p:nvPr>
            <p:ph type="title"/>
          </p:nvPr>
        </p:nvSpPr>
        <p:spPr/>
        <p:txBody>
          <a:bodyPr>
            <a:normAutofit/>
          </a:bodyPr>
          <a:lstStyle/>
          <a:p>
            <a:pPr>
              <a:spcBef>
                <a:spcPts val="1000"/>
              </a:spcBef>
            </a:pPr>
            <a:r>
              <a:rPr lang="en-US" sz="2100">
                <a:latin typeface="Calibri"/>
                <a:cs typeface="Calibri"/>
              </a:rPr>
              <a:t>Mean Shift...</a:t>
            </a:r>
          </a:p>
        </p:txBody>
      </p:sp>
      <p:sp>
        <p:nvSpPr>
          <p:cNvPr id="3" name="Content Placeholder 2">
            <a:extLst>
              <a:ext uri="{FF2B5EF4-FFF2-40B4-BE49-F238E27FC236}">
                <a16:creationId xmlns:a16="http://schemas.microsoft.com/office/drawing/2014/main" id="{A31612EC-A11F-F697-7C2E-9C263074C468}"/>
              </a:ext>
            </a:extLst>
          </p:cNvPr>
          <p:cNvSpPr>
            <a:spLocks noGrp="1"/>
          </p:cNvSpPr>
          <p:nvPr>
            <p:ph idx="1"/>
          </p:nvPr>
        </p:nvSpPr>
        <p:spPr/>
        <p:txBody>
          <a:bodyPr vert="horz" lIns="91440" tIns="45720" rIns="91440" bIns="45720" rtlCol="0" anchor="t">
            <a:normAutofit/>
          </a:bodyPr>
          <a:lstStyle/>
          <a:p>
            <a:r>
              <a:rPr lang="en-US">
                <a:ea typeface="+mn-lt"/>
                <a:cs typeface="+mn-lt"/>
              </a:rPr>
              <a:t>def </a:t>
            </a:r>
            <a:r>
              <a:rPr lang="en-US" err="1">
                <a:ea typeface="+mn-lt"/>
                <a:cs typeface="+mn-lt"/>
              </a:rPr>
              <a:t>mean_shift</a:t>
            </a:r>
            <a:r>
              <a:rPr lang="en-US">
                <a:ea typeface="+mn-lt"/>
                <a:cs typeface="+mn-lt"/>
              </a:rPr>
              <a:t>(image, bandwidth):</a:t>
            </a:r>
            <a:endParaRPr lang="en-US">
              <a:cs typeface="Calibri" panose="020F0502020204030204"/>
            </a:endParaRPr>
          </a:p>
          <a:p>
            <a:r>
              <a:rPr lang="en-US">
                <a:ea typeface="+mn-lt"/>
                <a:cs typeface="+mn-lt"/>
              </a:rPr>
              <a:t>    </a:t>
            </a:r>
            <a:r>
              <a:rPr lang="en-US" err="1">
                <a:ea typeface="+mn-lt"/>
                <a:cs typeface="+mn-lt"/>
              </a:rPr>
              <a:t>shifted_points</a:t>
            </a:r>
            <a:r>
              <a:rPr lang="en-US">
                <a:ea typeface="+mn-lt"/>
                <a:cs typeface="+mn-lt"/>
              </a:rPr>
              <a:t> = </a:t>
            </a:r>
            <a:r>
              <a:rPr lang="en-US" err="1">
                <a:ea typeface="+mn-lt"/>
                <a:cs typeface="+mn-lt"/>
              </a:rPr>
              <a:t>initialize_points</a:t>
            </a:r>
            <a:r>
              <a:rPr lang="en-US">
                <a:ea typeface="+mn-lt"/>
                <a:cs typeface="+mn-lt"/>
              </a:rPr>
              <a:t>(image)</a:t>
            </a:r>
            <a:endParaRPr lang="en-US"/>
          </a:p>
          <a:p>
            <a:r>
              <a:rPr lang="en-US">
                <a:ea typeface="+mn-lt"/>
                <a:cs typeface="+mn-lt"/>
              </a:rPr>
              <a:t>    while not converged(</a:t>
            </a:r>
            <a:r>
              <a:rPr lang="en-US" err="1">
                <a:ea typeface="+mn-lt"/>
                <a:cs typeface="+mn-lt"/>
              </a:rPr>
              <a:t>shifted_points</a:t>
            </a:r>
            <a:r>
              <a:rPr lang="en-US">
                <a:ea typeface="+mn-lt"/>
                <a:cs typeface="+mn-lt"/>
              </a:rPr>
              <a:t>):</a:t>
            </a:r>
            <a:endParaRPr lang="en-US"/>
          </a:p>
          <a:p>
            <a:r>
              <a:rPr lang="en-US">
                <a:ea typeface="+mn-lt"/>
                <a:cs typeface="+mn-lt"/>
              </a:rPr>
              <a:t>        </a:t>
            </a:r>
            <a:r>
              <a:rPr lang="en-US" err="1">
                <a:ea typeface="+mn-lt"/>
                <a:cs typeface="+mn-lt"/>
              </a:rPr>
              <a:t>update_points</a:t>
            </a:r>
            <a:r>
              <a:rPr lang="en-US">
                <a:ea typeface="+mn-lt"/>
                <a:cs typeface="+mn-lt"/>
              </a:rPr>
              <a:t>(</a:t>
            </a:r>
            <a:r>
              <a:rPr lang="en-US" err="1">
                <a:ea typeface="+mn-lt"/>
                <a:cs typeface="+mn-lt"/>
              </a:rPr>
              <a:t>shifted_points</a:t>
            </a:r>
            <a:r>
              <a:rPr lang="en-US">
                <a:ea typeface="+mn-lt"/>
                <a:cs typeface="+mn-lt"/>
              </a:rPr>
              <a:t>, bandwidth)</a:t>
            </a:r>
            <a:endParaRPr lang="en-US">
              <a:cs typeface="Calibri" panose="020F0502020204030204"/>
            </a:endParaRPr>
          </a:p>
          <a:p>
            <a:r>
              <a:rPr lang="en-US">
                <a:ea typeface="+mn-lt"/>
                <a:cs typeface="+mn-lt"/>
              </a:rPr>
              <a:t>    clusters = </a:t>
            </a:r>
            <a:r>
              <a:rPr lang="en-US" err="1">
                <a:ea typeface="+mn-lt"/>
                <a:cs typeface="+mn-lt"/>
              </a:rPr>
              <a:t>group_points_into_clusters</a:t>
            </a:r>
            <a:r>
              <a:rPr lang="en-US">
                <a:ea typeface="+mn-lt"/>
                <a:cs typeface="+mn-lt"/>
              </a:rPr>
              <a:t>(</a:t>
            </a:r>
            <a:r>
              <a:rPr lang="en-US" err="1">
                <a:ea typeface="+mn-lt"/>
                <a:cs typeface="+mn-lt"/>
              </a:rPr>
              <a:t>shifted_points</a:t>
            </a:r>
            <a:r>
              <a:rPr lang="en-US">
                <a:ea typeface="+mn-lt"/>
                <a:cs typeface="+mn-lt"/>
              </a:rPr>
              <a:t>)</a:t>
            </a:r>
            <a:endParaRPr lang="en-US"/>
          </a:p>
          <a:p>
            <a:r>
              <a:rPr lang="en-US">
                <a:ea typeface="+mn-lt"/>
                <a:cs typeface="+mn-lt"/>
              </a:rPr>
              <a:t>    return clusters</a:t>
            </a:r>
            <a:endParaRPr lang="en-US"/>
          </a:p>
        </p:txBody>
      </p:sp>
    </p:spTree>
    <p:extLst>
      <p:ext uri="{BB962C8B-B14F-4D97-AF65-F5344CB8AC3E}">
        <p14:creationId xmlns:p14="http://schemas.microsoft.com/office/powerpoint/2010/main" val="545405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9E3D9-3DEF-3795-3122-ECA0597484E4}"/>
              </a:ext>
            </a:extLst>
          </p:cNvPr>
          <p:cNvSpPr>
            <a:spLocks noGrp="1"/>
          </p:cNvSpPr>
          <p:nvPr>
            <p:ph type="title"/>
          </p:nvPr>
        </p:nvSpPr>
        <p:spPr>
          <a:xfrm>
            <a:off x="630936" y="640080"/>
            <a:ext cx="4818888" cy="1481328"/>
          </a:xfrm>
        </p:spPr>
        <p:txBody>
          <a:bodyPr anchor="b">
            <a:normAutofit/>
          </a:bodyPr>
          <a:lstStyle/>
          <a:p>
            <a:pPr>
              <a:spcBef>
                <a:spcPts val="1000"/>
              </a:spcBef>
            </a:pPr>
            <a:r>
              <a:rPr lang="en-US" sz="5400">
                <a:latin typeface="Calibri"/>
                <a:cs typeface="Calibri"/>
              </a:rPr>
              <a:t>Mean Shift...</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214DF6-6D01-FA93-B3BF-F8F3A5E6BA78}"/>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1700" b="1">
                <a:ea typeface="+mn-lt"/>
                <a:cs typeface="+mn-lt"/>
              </a:rPr>
              <a:t>Usage:</a:t>
            </a:r>
            <a:endParaRPr lang="en-US" sz="1700">
              <a:cs typeface="Calibri" panose="020F0502020204030204"/>
            </a:endParaRPr>
          </a:p>
          <a:p>
            <a:pPr lvl="1"/>
            <a:r>
              <a:rPr lang="en-US" sz="1700">
                <a:ea typeface="+mn-lt"/>
                <a:cs typeface="+mn-lt"/>
              </a:rPr>
              <a:t>Effective for clustering and image segmentation.</a:t>
            </a:r>
            <a:endParaRPr lang="en-US" sz="1700"/>
          </a:p>
          <a:p>
            <a:pPr lvl="1"/>
            <a:r>
              <a:rPr lang="en-US" sz="1700">
                <a:ea typeface="+mn-lt"/>
                <a:cs typeface="+mn-lt"/>
              </a:rPr>
              <a:t>Applied in object tracking and feature space analysis.</a:t>
            </a:r>
            <a:endParaRPr lang="en-US" sz="1700"/>
          </a:p>
          <a:p>
            <a:r>
              <a:rPr lang="en-US" sz="1700" b="1">
                <a:ea typeface="+mn-lt"/>
                <a:cs typeface="+mn-lt"/>
              </a:rPr>
              <a:t>Pros:</a:t>
            </a:r>
            <a:endParaRPr lang="en-US" sz="1700"/>
          </a:p>
          <a:p>
            <a:pPr lvl="1"/>
            <a:r>
              <a:rPr lang="en-US" sz="1700">
                <a:ea typeface="+mn-lt"/>
                <a:cs typeface="+mn-lt"/>
              </a:rPr>
              <a:t>No predefined cluster number required.</a:t>
            </a:r>
            <a:endParaRPr lang="en-US" sz="1700"/>
          </a:p>
          <a:p>
            <a:pPr lvl="1"/>
            <a:r>
              <a:rPr lang="en-US" sz="1700">
                <a:ea typeface="+mn-lt"/>
                <a:cs typeface="+mn-lt"/>
              </a:rPr>
              <a:t>Robust to noise.</a:t>
            </a:r>
            <a:endParaRPr lang="en-US" sz="1700"/>
          </a:p>
          <a:p>
            <a:r>
              <a:rPr lang="en-US" sz="1700" b="1">
                <a:ea typeface="+mn-lt"/>
                <a:cs typeface="+mn-lt"/>
              </a:rPr>
              <a:t>Cons:</a:t>
            </a:r>
            <a:endParaRPr lang="en-US" sz="1700"/>
          </a:p>
          <a:p>
            <a:pPr lvl="1"/>
            <a:r>
              <a:rPr lang="en-US" sz="1700">
                <a:ea typeface="+mn-lt"/>
                <a:cs typeface="+mn-lt"/>
              </a:rPr>
              <a:t>Computationally expensive.</a:t>
            </a:r>
            <a:endParaRPr lang="en-US" sz="1700"/>
          </a:p>
          <a:p>
            <a:pPr lvl="1"/>
            <a:r>
              <a:rPr lang="en-US" sz="1700">
                <a:ea typeface="+mn-lt"/>
                <a:cs typeface="+mn-lt"/>
              </a:rPr>
              <a:t>Sensitive to bandwidth parameter.</a:t>
            </a:r>
            <a:endParaRPr lang="en-US" sz="1700">
              <a:cs typeface="Calibri" panose="020F0502020204030204"/>
            </a:endParaRPr>
          </a:p>
        </p:txBody>
      </p:sp>
      <p:pic>
        <p:nvPicPr>
          <p:cNvPr id="7" name="Graphic 6" descr="Laptop Secure">
            <a:extLst>
              <a:ext uri="{FF2B5EF4-FFF2-40B4-BE49-F238E27FC236}">
                <a16:creationId xmlns:a16="http://schemas.microsoft.com/office/drawing/2014/main" id="{D9CE50FB-1FF9-D28A-0614-96F7BD0BC5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98027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479A2-7B4F-44FC-7A41-5ADFC0F36DD6}"/>
              </a:ext>
            </a:extLst>
          </p:cNvPr>
          <p:cNvSpPr>
            <a:spLocks noGrp="1"/>
          </p:cNvSpPr>
          <p:nvPr>
            <p:ph type="title"/>
          </p:nvPr>
        </p:nvSpPr>
        <p:spPr>
          <a:xfrm>
            <a:off x="5297762" y="329184"/>
            <a:ext cx="6251110" cy="1783080"/>
          </a:xfrm>
        </p:spPr>
        <p:txBody>
          <a:bodyPr anchor="b">
            <a:normAutofit/>
          </a:bodyPr>
          <a:lstStyle/>
          <a:p>
            <a:pPr>
              <a:spcBef>
                <a:spcPts val="1000"/>
              </a:spcBef>
            </a:pPr>
            <a:r>
              <a:rPr lang="en-US" sz="5400">
                <a:latin typeface="Calibri"/>
                <a:cs typeface="Calibri"/>
              </a:rPr>
              <a:t>Felzenszwalb's Algorithm</a:t>
            </a:r>
          </a:p>
        </p:txBody>
      </p:sp>
      <p:pic>
        <p:nvPicPr>
          <p:cNvPr id="5" name="Picture 4" descr="Large skydiving group mid-air">
            <a:extLst>
              <a:ext uri="{FF2B5EF4-FFF2-40B4-BE49-F238E27FC236}">
                <a16:creationId xmlns:a16="http://schemas.microsoft.com/office/drawing/2014/main" id="{622D1AFE-ABE2-2AFE-F6AE-C367155AA041}"/>
              </a:ext>
            </a:extLst>
          </p:cNvPr>
          <p:cNvPicPr>
            <a:picLocks noChangeAspect="1"/>
          </p:cNvPicPr>
          <p:nvPr/>
        </p:nvPicPr>
        <p:blipFill rotWithShape="1">
          <a:blip r:embed="rId2"/>
          <a:srcRect l="28225" r="26547"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DBE00-3FDD-4C47-BA0F-39BACE2CB1DB}"/>
              </a:ext>
            </a:extLst>
          </p:cNvPr>
          <p:cNvSpPr>
            <a:spLocks noGrp="1"/>
          </p:cNvSpPr>
          <p:nvPr>
            <p:ph idx="1"/>
          </p:nvPr>
        </p:nvSpPr>
        <p:spPr>
          <a:xfrm>
            <a:off x="5297762" y="2706624"/>
            <a:ext cx="6251110" cy="3483864"/>
          </a:xfrm>
        </p:spPr>
        <p:txBody>
          <a:bodyPr vert="horz" lIns="91440" tIns="45720" rIns="91440" bIns="45720" rtlCol="0" anchor="t">
            <a:normAutofit/>
          </a:bodyPr>
          <a:lstStyle/>
          <a:p>
            <a:pPr marL="0" indent="0">
              <a:buNone/>
            </a:pPr>
            <a:r>
              <a:rPr lang="en-US" sz="2200" dirty="0">
                <a:ea typeface="+mn-lt"/>
                <a:cs typeface="+mn-lt"/>
              </a:rPr>
              <a:t>Define a metric that measures the dissimilarity between pixels and merge super pixels with low dissimilarity.</a:t>
            </a:r>
            <a:endParaRPr lang="en-US" sz="2200" dirty="0">
              <a:cs typeface="Calibri" panose="020F0502020204030204"/>
            </a:endParaRPr>
          </a:p>
        </p:txBody>
      </p:sp>
    </p:spTree>
    <p:extLst>
      <p:ext uri="{BB962C8B-B14F-4D97-AF65-F5344CB8AC3E}">
        <p14:creationId xmlns:p14="http://schemas.microsoft.com/office/powerpoint/2010/main" val="3516090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79A2-7B4F-44FC-7A41-5ADFC0F36DD6}"/>
              </a:ext>
            </a:extLst>
          </p:cNvPr>
          <p:cNvSpPr>
            <a:spLocks noGrp="1"/>
          </p:cNvSpPr>
          <p:nvPr>
            <p:ph type="title"/>
          </p:nvPr>
        </p:nvSpPr>
        <p:spPr/>
        <p:txBody>
          <a:bodyPr/>
          <a:lstStyle/>
          <a:p>
            <a:pPr>
              <a:spcBef>
                <a:spcPts val="1000"/>
              </a:spcBef>
            </a:pPr>
            <a:r>
              <a:rPr lang="en-US" sz="1900" err="1">
                <a:latin typeface="Calibri"/>
                <a:cs typeface="Calibri"/>
              </a:rPr>
              <a:t>Felzenszwalb's</a:t>
            </a:r>
            <a:r>
              <a:rPr lang="en-US" sz="1900">
                <a:latin typeface="Calibri"/>
                <a:cs typeface="Calibri"/>
              </a:rPr>
              <a:t> Algorithm...</a:t>
            </a:r>
          </a:p>
        </p:txBody>
      </p:sp>
      <p:sp>
        <p:nvSpPr>
          <p:cNvPr id="3" name="Content Placeholder 2">
            <a:extLst>
              <a:ext uri="{FF2B5EF4-FFF2-40B4-BE49-F238E27FC236}">
                <a16:creationId xmlns:a16="http://schemas.microsoft.com/office/drawing/2014/main" id="{065DBE00-3FDD-4C47-BA0F-39BACE2CB1DB}"/>
              </a:ext>
            </a:extLst>
          </p:cNvPr>
          <p:cNvSpPr>
            <a:spLocks noGrp="1"/>
          </p:cNvSpPr>
          <p:nvPr>
            <p:ph idx="1"/>
          </p:nvPr>
        </p:nvSpPr>
        <p:spPr/>
        <p:txBody>
          <a:bodyPr vert="horz" lIns="91440" tIns="45720" rIns="91440" bIns="45720" rtlCol="0" anchor="t">
            <a:normAutofit/>
          </a:bodyPr>
          <a:lstStyle/>
          <a:p>
            <a:r>
              <a:rPr lang="en-US" dirty="0">
                <a:ea typeface="+mn-lt"/>
                <a:cs typeface="+mn-lt"/>
              </a:rPr>
              <a:t>def </a:t>
            </a:r>
            <a:r>
              <a:rPr lang="en-US" dirty="0" err="1">
                <a:ea typeface="+mn-lt"/>
                <a:cs typeface="+mn-lt"/>
              </a:rPr>
              <a:t>felzenszwalb_algorithm</a:t>
            </a:r>
            <a:r>
              <a:rPr lang="en-US" dirty="0">
                <a:ea typeface="+mn-lt"/>
                <a:cs typeface="+mn-lt"/>
              </a:rPr>
              <a:t>(image, scale, </a:t>
            </a:r>
            <a:r>
              <a:rPr lang="en-US" dirty="0" err="1">
                <a:ea typeface="+mn-lt"/>
                <a:cs typeface="+mn-lt"/>
              </a:rPr>
              <a:t>min_size</a:t>
            </a:r>
            <a:r>
              <a:rPr lang="en-US" dirty="0">
                <a:ea typeface="+mn-lt"/>
                <a:cs typeface="+mn-lt"/>
              </a:rPr>
              <a:t>):</a:t>
            </a:r>
            <a:endParaRPr lang="en-US" dirty="0">
              <a:cs typeface="Calibri"/>
            </a:endParaRPr>
          </a:p>
          <a:p>
            <a:r>
              <a:rPr lang="en-US" dirty="0">
                <a:ea typeface="+mn-lt"/>
                <a:cs typeface="+mn-lt"/>
              </a:rPr>
              <a:t>    segments = </a:t>
            </a:r>
            <a:r>
              <a:rPr lang="en-US" dirty="0" err="1">
                <a:ea typeface="+mn-lt"/>
                <a:cs typeface="+mn-lt"/>
              </a:rPr>
              <a:t>initialize_segments</a:t>
            </a:r>
            <a:r>
              <a:rPr lang="en-US" dirty="0">
                <a:ea typeface="+mn-lt"/>
                <a:cs typeface="+mn-lt"/>
              </a:rPr>
              <a:t>(image)</a:t>
            </a:r>
            <a:endParaRPr lang="en-US" dirty="0"/>
          </a:p>
          <a:p>
            <a:r>
              <a:rPr lang="en-US" dirty="0">
                <a:ea typeface="+mn-lt"/>
                <a:cs typeface="+mn-lt"/>
              </a:rPr>
              <a:t>    while not converged(segments):</a:t>
            </a:r>
            <a:endParaRPr lang="en-US" dirty="0"/>
          </a:p>
          <a:p>
            <a:r>
              <a:rPr lang="en-US" dirty="0">
                <a:ea typeface="+mn-lt"/>
                <a:cs typeface="+mn-lt"/>
              </a:rPr>
              <a:t>        </a:t>
            </a:r>
            <a:r>
              <a:rPr lang="en-US" dirty="0" err="1">
                <a:ea typeface="+mn-lt"/>
                <a:cs typeface="+mn-lt"/>
              </a:rPr>
              <a:t>merge_segments</a:t>
            </a:r>
            <a:r>
              <a:rPr lang="en-US" dirty="0">
                <a:ea typeface="+mn-lt"/>
                <a:cs typeface="+mn-lt"/>
              </a:rPr>
              <a:t>(segments, scale, </a:t>
            </a:r>
            <a:r>
              <a:rPr lang="en-US" dirty="0" err="1">
                <a:ea typeface="+mn-lt"/>
                <a:cs typeface="+mn-lt"/>
              </a:rPr>
              <a:t>min_size</a:t>
            </a:r>
            <a:r>
              <a:rPr lang="en-US" dirty="0">
                <a:ea typeface="+mn-lt"/>
                <a:cs typeface="+mn-lt"/>
              </a:rPr>
              <a:t>)</a:t>
            </a:r>
            <a:endParaRPr lang="en-US"/>
          </a:p>
          <a:p>
            <a:r>
              <a:rPr lang="en-US" dirty="0">
                <a:ea typeface="+mn-lt"/>
                <a:cs typeface="+mn-lt"/>
              </a:rPr>
              <a:t>    return segments</a:t>
            </a:r>
            <a:endParaRPr lang="en-US" dirty="0"/>
          </a:p>
        </p:txBody>
      </p:sp>
    </p:spTree>
    <p:extLst>
      <p:ext uri="{BB962C8B-B14F-4D97-AF65-F5344CB8AC3E}">
        <p14:creationId xmlns:p14="http://schemas.microsoft.com/office/powerpoint/2010/main" val="1729150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8D8A5-5F1C-B511-37C2-710539EA1B46}"/>
              </a:ext>
            </a:extLst>
          </p:cNvPr>
          <p:cNvSpPr>
            <a:spLocks noGrp="1"/>
          </p:cNvSpPr>
          <p:nvPr>
            <p:ph type="title"/>
          </p:nvPr>
        </p:nvSpPr>
        <p:spPr>
          <a:xfrm>
            <a:off x="841248" y="548640"/>
            <a:ext cx="3600860" cy="5431536"/>
          </a:xfrm>
        </p:spPr>
        <p:txBody>
          <a:bodyPr>
            <a:normAutofit/>
          </a:bodyPr>
          <a:lstStyle/>
          <a:p>
            <a:pPr>
              <a:spcBef>
                <a:spcPts val="1000"/>
              </a:spcBef>
            </a:pPr>
            <a:r>
              <a:rPr lang="en-US" sz="4200">
                <a:latin typeface="Calibri"/>
                <a:cs typeface="Calibri"/>
              </a:rPr>
              <a:t>Felzenszwalb's Algorithm...</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0D57AF-0084-A032-F5F7-9375BD7FD41C}"/>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b="1">
                <a:ea typeface="+mn-lt"/>
                <a:cs typeface="+mn-lt"/>
              </a:rPr>
              <a:t>Usage:</a:t>
            </a:r>
            <a:endParaRPr lang="en-US" sz="2200">
              <a:cs typeface="Calibri" panose="020F0502020204030204"/>
            </a:endParaRPr>
          </a:p>
          <a:p>
            <a:pPr lvl="1"/>
            <a:r>
              <a:rPr lang="en-US" sz="2200">
                <a:ea typeface="+mn-lt"/>
                <a:cs typeface="+mn-lt"/>
              </a:rPr>
              <a:t>Suitable for images with varying scales of regions.</a:t>
            </a:r>
            <a:endParaRPr lang="en-US" sz="2200"/>
          </a:p>
          <a:p>
            <a:pPr lvl="1"/>
            <a:r>
              <a:rPr lang="en-US" sz="2200">
                <a:ea typeface="+mn-lt"/>
                <a:cs typeface="+mn-lt"/>
              </a:rPr>
              <a:t>Applied in object recognition and scene understanding.</a:t>
            </a:r>
            <a:endParaRPr lang="en-US" sz="2200"/>
          </a:p>
          <a:p>
            <a:r>
              <a:rPr lang="en-US" sz="2200" b="1">
                <a:ea typeface="+mn-lt"/>
                <a:cs typeface="+mn-lt"/>
              </a:rPr>
              <a:t>Pros:</a:t>
            </a:r>
            <a:endParaRPr lang="en-US" sz="2200"/>
          </a:p>
          <a:p>
            <a:pPr lvl="1"/>
            <a:r>
              <a:rPr lang="en-US" sz="2200">
                <a:ea typeface="+mn-lt"/>
                <a:cs typeface="+mn-lt"/>
              </a:rPr>
              <a:t>Robust to varying region sizes.</a:t>
            </a:r>
            <a:endParaRPr lang="en-US" sz="2200"/>
          </a:p>
          <a:p>
            <a:pPr lvl="1"/>
            <a:r>
              <a:rPr lang="en-US" sz="2200">
                <a:ea typeface="+mn-lt"/>
                <a:cs typeface="+mn-lt"/>
              </a:rPr>
              <a:t>Can handle images with non-uniform texture.</a:t>
            </a:r>
            <a:endParaRPr lang="en-US" sz="2200"/>
          </a:p>
          <a:p>
            <a:r>
              <a:rPr lang="en-US" sz="2200" b="1">
                <a:ea typeface="+mn-lt"/>
                <a:cs typeface="+mn-lt"/>
              </a:rPr>
              <a:t>Cons:</a:t>
            </a:r>
            <a:endParaRPr lang="en-US" sz="2200"/>
          </a:p>
          <a:p>
            <a:pPr lvl="1"/>
            <a:r>
              <a:rPr lang="en-US" sz="2200">
                <a:ea typeface="+mn-lt"/>
                <a:cs typeface="+mn-lt"/>
              </a:rPr>
              <a:t>Sensitive to parameter settings.</a:t>
            </a:r>
            <a:endParaRPr lang="en-US" sz="2200"/>
          </a:p>
          <a:p>
            <a:pPr lvl="1"/>
            <a:r>
              <a:rPr lang="en-US" sz="2200">
                <a:ea typeface="+mn-lt"/>
                <a:cs typeface="+mn-lt"/>
              </a:rPr>
              <a:t>May produce irregularly shaped segments.</a:t>
            </a:r>
            <a:endParaRPr lang="en-US" sz="2200"/>
          </a:p>
        </p:txBody>
      </p:sp>
    </p:spTree>
    <p:extLst>
      <p:ext uri="{BB962C8B-B14F-4D97-AF65-F5344CB8AC3E}">
        <p14:creationId xmlns:p14="http://schemas.microsoft.com/office/powerpoint/2010/main" val="4091572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FD99B-D847-F0D1-7180-46C23D8FC413}"/>
              </a:ext>
            </a:extLst>
          </p:cNvPr>
          <p:cNvSpPr>
            <a:spLocks noGrp="1"/>
          </p:cNvSpPr>
          <p:nvPr>
            <p:ph type="title"/>
          </p:nvPr>
        </p:nvSpPr>
        <p:spPr>
          <a:xfrm>
            <a:off x="5297762" y="329184"/>
            <a:ext cx="6251110" cy="1783080"/>
          </a:xfrm>
        </p:spPr>
        <p:txBody>
          <a:bodyPr anchor="b">
            <a:normAutofit/>
          </a:bodyPr>
          <a:lstStyle/>
          <a:p>
            <a:pPr>
              <a:spcBef>
                <a:spcPts val="1000"/>
              </a:spcBef>
            </a:pPr>
            <a:r>
              <a:rPr lang="en-US" sz="5400">
                <a:latin typeface="Calibri"/>
                <a:cs typeface="Calibri"/>
              </a:rPr>
              <a:t>Selective Search</a:t>
            </a:r>
          </a:p>
        </p:txBody>
      </p:sp>
      <p:pic>
        <p:nvPicPr>
          <p:cNvPr id="5" name="Picture 4" descr="One in a crowd">
            <a:extLst>
              <a:ext uri="{FF2B5EF4-FFF2-40B4-BE49-F238E27FC236}">
                <a16:creationId xmlns:a16="http://schemas.microsoft.com/office/drawing/2014/main" id="{2EE7E0B8-9D73-AD29-052F-1051E280F39B}"/>
              </a:ext>
            </a:extLst>
          </p:cNvPr>
          <p:cNvPicPr>
            <a:picLocks noChangeAspect="1"/>
          </p:cNvPicPr>
          <p:nvPr/>
        </p:nvPicPr>
        <p:blipFill rotWithShape="1">
          <a:blip r:embed="rId2"/>
          <a:srcRect l="28171" r="20897"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9C8B80-E1D5-DA5B-A499-BB7F5B81F928}"/>
              </a:ext>
            </a:extLst>
          </p:cNvPr>
          <p:cNvSpPr>
            <a:spLocks noGrp="1"/>
          </p:cNvSpPr>
          <p:nvPr>
            <p:ph idx="1"/>
          </p:nvPr>
        </p:nvSpPr>
        <p:spPr>
          <a:xfrm>
            <a:off x="5297762" y="2706624"/>
            <a:ext cx="6251110" cy="3483864"/>
          </a:xfrm>
        </p:spPr>
        <p:txBody>
          <a:bodyPr vert="horz" lIns="91440" tIns="45720" rIns="91440" bIns="45720" rtlCol="0">
            <a:normAutofit/>
          </a:bodyPr>
          <a:lstStyle/>
          <a:p>
            <a:pPr marL="0" indent="0">
              <a:buNone/>
            </a:pPr>
            <a:r>
              <a:rPr lang="en-US" sz="2200">
                <a:ea typeface="+mn-lt"/>
                <a:cs typeface="+mn-lt"/>
              </a:rPr>
              <a:t>Combine multiple low-level segmentation strategies to generate a diverse set of regions at different scales.</a:t>
            </a:r>
            <a:endParaRPr lang="en-US" sz="2200">
              <a:cs typeface="Calibri" panose="020F0502020204030204"/>
            </a:endParaRPr>
          </a:p>
        </p:txBody>
      </p:sp>
    </p:spTree>
    <p:extLst>
      <p:ext uri="{BB962C8B-B14F-4D97-AF65-F5344CB8AC3E}">
        <p14:creationId xmlns:p14="http://schemas.microsoft.com/office/powerpoint/2010/main" val="3601269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D99B-D847-F0D1-7180-46C23D8FC413}"/>
              </a:ext>
            </a:extLst>
          </p:cNvPr>
          <p:cNvSpPr>
            <a:spLocks noGrp="1"/>
          </p:cNvSpPr>
          <p:nvPr>
            <p:ph type="title"/>
          </p:nvPr>
        </p:nvSpPr>
        <p:spPr/>
        <p:txBody>
          <a:bodyPr/>
          <a:lstStyle/>
          <a:p>
            <a:pPr>
              <a:spcBef>
                <a:spcPts val="1000"/>
              </a:spcBef>
            </a:pPr>
            <a:r>
              <a:rPr lang="en-US" sz="1900">
                <a:latin typeface="Calibri"/>
                <a:cs typeface="Calibri"/>
              </a:rPr>
              <a:t>Selective Search...</a:t>
            </a:r>
          </a:p>
        </p:txBody>
      </p:sp>
      <p:sp>
        <p:nvSpPr>
          <p:cNvPr id="3" name="Content Placeholder 2">
            <a:extLst>
              <a:ext uri="{FF2B5EF4-FFF2-40B4-BE49-F238E27FC236}">
                <a16:creationId xmlns:a16="http://schemas.microsoft.com/office/drawing/2014/main" id="{CF9C8B80-E1D5-DA5B-A499-BB7F5B81F928}"/>
              </a:ext>
            </a:extLst>
          </p:cNvPr>
          <p:cNvSpPr>
            <a:spLocks noGrp="1"/>
          </p:cNvSpPr>
          <p:nvPr>
            <p:ph idx="1"/>
          </p:nvPr>
        </p:nvSpPr>
        <p:spPr/>
        <p:txBody>
          <a:bodyPr vert="horz" lIns="91440" tIns="45720" rIns="91440" bIns="45720" rtlCol="0" anchor="t">
            <a:normAutofit/>
          </a:bodyPr>
          <a:lstStyle/>
          <a:p>
            <a:r>
              <a:rPr lang="en-US" dirty="0">
                <a:ea typeface="+mn-lt"/>
                <a:cs typeface="+mn-lt"/>
              </a:rPr>
              <a:t>def </a:t>
            </a:r>
            <a:r>
              <a:rPr lang="en-US" dirty="0" err="1">
                <a:ea typeface="+mn-lt"/>
                <a:cs typeface="+mn-lt"/>
              </a:rPr>
              <a:t>selective_search</a:t>
            </a:r>
            <a:r>
              <a:rPr lang="en-US" dirty="0">
                <a:ea typeface="+mn-lt"/>
                <a:cs typeface="+mn-lt"/>
              </a:rPr>
              <a:t>(image):</a:t>
            </a:r>
            <a:endParaRPr lang="en-US" dirty="0">
              <a:cs typeface="Calibri" panose="020F0502020204030204"/>
            </a:endParaRPr>
          </a:p>
          <a:p>
            <a:r>
              <a:rPr lang="en-US" dirty="0">
                <a:ea typeface="+mn-lt"/>
                <a:cs typeface="+mn-lt"/>
              </a:rPr>
              <a:t>    regions = </a:t>
            </a:r>
            <a:r>
              <a:rPr lang="en-US" dirty="0" err="1">
                <a:ea typeface="+mn-lt"/>
                <a:cs typeface="+mn-lt"/>
              </a:rPr>
              <a:t>initialize_regions</a:t>
            </a:r>
            <a:r>
              <a:rPr lang="en-US" dirty="0">
                <a:ea typeface="+mn-lt"/>
                <a:cs typeface="+mn-lt"/>
              </a:rPr>
              <a:t>(image)</a:t>
            </a:r>
            <a:endParaRPr lang="en-US" dirty="0"/>
          </a:p>
          <a:p>
            <a:r>
              <a:rPr lang="en-US" dirty="0">
                <a:ea typeface="+mn-lt"/>
                <a:cs typeface="+mn-lt"/>
              </a:rPr>
              <a:t>    strategies = [</a:t>
            </a:r>
            <a:r>
              <a:rPr lang="en-US" dirty="0" err="1">
                <a:ea typeface="+mn-lt"/>
                <a:cs typeface="+mn-lt"/>
              </a:rPr>
              <a:t>color_strategy</a:t>
            </a:r>
            <a:r>
              <a:rPr lang="en-US" dirty="0">
                <a:ea typeface="+mn-lt"/>
                <a:cs typeface="+mn-lt"/>
              </a:rPr>
              <a:t>, </a:t>
            </a:r>
            <a:r>
              <a:rPr lang="en-US" dirty="0" err="1">
                <a:ea typeface="+mn-lt"/>
                <a:cs typeface="+mn-lt"/>
              </a:rPr>
              <a:t>texture_strategy</a:t>
            </a:r>
            <a:r>
              <a:rPr lang="en-US" dirty="0">
                <a:ea typeface="+mn-lt"/>
                <a:cs typeface="+mn-lt"/>
              </a:rPr>
              <a:t>, </a:t>
            </a:r>
            <a:r>
              <a:rPr lang="en-US" dirty="0" err="1">
                <a:ea typeface="+mn-lt"/>
                <a:cs typeface="+mn-lt"/>
              </a:rPr>
              <a:t>size_strategy</a:t>
            </a:r>
            <a:r>
              <a:rPr lang="en-US" dirty="0">
                <a:ea typeface="+mn-lt"/>
                <a:cs typeface="+mn-lt"/>
              </a:rPr>
              <a:t>]</a:t>
            </a:r>
            <a:endParaRPr lang="en-US" dirty="0"/>
          </a:p>
          <a:p>
            <a:r>
              <a:rPr lang="en-US" dirty="0">
                <a:ea typeface="+mn-lt"/>
                <a:cs typeface="+mn-lt"/>
              </a:rPr>
              <a:t>    for strategy in strategies:</a:t>
            </a:r>
            <a:endParaRPr lang="en-US" dirty="0">
              <a:cs typeface="Calibri"/>
            </a:endParaRPr>
          </a:p>
          <a:p>
            <a:r>
              <a:rPr lang="en-US" dirty="0">
                <a:ea typeface="+mn-lt"/>
                <a:cs typeface="+mn-lt"/>
              </a:rPr>
              <a:t>        regions = strategy(regions)</a:t>
            </a:r>
            <a:endParaRPr lang="en-US" dirty="0"/>
          </a:p>
          <a:p>
            <a:r>
              <a:rPr lang="en-US" dirty="0">
                <a:ea typeface="+mn-lt"/>
                <a:cs typeface="+mn-lt"/>
              </a:rPr>
              <a:t>    </a:t>
            </a:r>
            <a:r>
              <a:rPr lang="en-US" dirty="0" err="1">
                <a:ea typeface="+mn-lt"/>
                <a:cs typeface="+mn-lt"/>
              </a:rPr>
              <a:t>final_segments</a:t>
            </a:r>
            <a:r>
              <a:rPr lang="en-US" dirty="0">
                <a:ea typeface="+mn-lt"/>
                <a:cs typeface="+mn-lt"/>
              </a:rPr>
              <a:t> = </a:t>
            </a:r>
            <a:r>
              <a:rPr lang="en-US" dirty="0" err="1">
                <a:ea typeface="+mn-lt"/>
                <a:cs typeface="+mn-lt"/>
              </a:rPr>
              <a:t>merge_regions</a:t>
            </a:r>
            <a:r>
              <a:rPr lang="en-US" dirty="0">
                <a:ea typeface="+mn-lt"/>
                <a:cs typeface="+mn-lt"/>
              </a:rPr>
              <a:t>(regions)</a:t>
            </a:r>
            <a:endParaRPr lang="en-US" dirty="0"/>
          </a:p>
          <a:p>
            <a:r>
              <a:rPr lang="en-US" dirty="0">
                <a:ea typeface="+mn-lt"/>
                <a:cs typeface="+mn-lt"/>
              </a:rPr>
              <a:t>    return </a:t>
            </a:r>
            <a:r>
              <a:rPr lang="en-US" dirty="0" err="1">
                <a:ea typeface="+mn-lt"/>
                <a:cs typeface="+mn-lt"/>
              </a:rPr>
              <a:t>final_segments</a:t>
            </a:r>
            <a:endParaRPr lang="en-US" dirty="0" err="1"/>
          </a:p>
        </p:txBody>
      </p:sp>
    </p:spTree>
    <p:extLst>
      <p:ext uri="{BB962C8B-B14F-4D97-AF65-F5344CB8AC3E}">
        <p14:creationId xmlns:p14="http://schemas.microsoft.com/office/powerpoint/2010/main" val="329645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4E6AE-313B-CB0F-2836-B4E70714C9E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Organ segmentation and tissue segmentation</a:t>
            </a:r>
          </a:p>
        </p:txBody>
      </p:sp>
      <p:pic>
        <p:nvPicPr>
          <p:cNvPr id="4" name="Content Placeholder 3" descr="A drawing of a human lungs&#10;&#10;Description automatically generated">
            <a:extLst>
              <a:ext uri="{FF2B5EF4-FFF2-40B4-BE49-F238E27FC236}">
                <a16:creationId xmlns:a16="http://schemas.microsoft.com/office/drawing/2014/main" id="{CA2C4279-7E0D-DEF3-BBF5-29CF8FA6F45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682536" y="961812"/>
            <a:ext cx="5900326" cy="4930987"/>
          </a:xfrm>
          <a:prstGeom prst="rect">
            <a:avLst/>
          </a:prstGeom>
        </p:spPr>
      </p:pic>
      <p:sp>
        <p:nvSpPr>
          <p:cNvPr id="5" name="TextBox 4">
            <a:extLst>
              <a:ext uri="{FF2B5EF4-FFF2-40B4-BE49-F238E27FC236}">
                <a16:creationId xmlns:a16="http://schemas.microsoft.com/office/drawing/2014/main" id="{544F135C-29E7-3557-DEE8-82C5476A9889}"/>
              </a:ext>
            </a:extLst>
          </p:cNvPr>
          <p:cNvSpPr txBox="1"/>
          <p:nvPr/>
        </p:nvSpPr>
        <p:spPr>
          <a:xfrm>
            <a:off x="8261394" y="5692744"/>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828478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B8693-F5D5-B871-7131-2BA130DACE13}"/>
              </a:ext>
            </a:extLst>
          </p:cNvPr>
          <p:cNvSpPr>
            <a:spLocks noGrp="1"/>
          </p:cNvSpPr>
          <p:nvPr>
            <p:ph type="title"/>
          </p:nvPr>
        </p:nvSpPr>
        <p:spPr>
          <a:xfrm>
            <a:off x="838200" y="365125"/>
            <a:ext cx="10515600" cy="1325563"/>
          </a:xfrm>
        </p:spPr>
        <p:txBody>
          <a:bodyPr>
            <a:normAutofit/>
          </a:bodyPr>
          <a:lstStyle/>
          <a:p>
            <a:pPr>
              <a:spcBef>
                <a:spcPts val="1000"/>
              </a:spcBef>
            </a:pPr>
            <a:r>
              <a:rPr lang="en-US" sz="5400">
                <a:latin typeface="Calibri"/>
                <a:cs typeface="Calibri"/>
              </a:rPr>
              <a:t>Selective Search...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565265-BCD6-B71B-E3E4-0A7DE90E9C4E}"/>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b="1">
                <a:ea typeface="+mn-lt"/>
                <a:cs typeface="+mn-lt"/>
              </a:rPr>
              <a:t>Usage:</a:t>
            </a:r>
            <a:endParaRPr lang="en-US" sz="2200">
              <a:cs typeface="Calibri" panose="020F0502020204030204"/>
            </a:endParaRPr>
          </a:p>
          <a:p>
            <a:pPr lvl="1"/>
            <a:r>
              <a:rPr lang="en-US" sz="2200">
                <a:ea typeface="+mn-lt"/>
                <a:cs typeface="+mn-lt"/>
              </a:rPr>
              <a:t>Widely used in object recognition and localization.</a:t>
            </a:r>
            <a:endParaRPr lang="en-US" sz="2200"/>
          </a:p>
          <a:p>
            <a:pPr lvl="1"/>
            <a:r>
              <a:rPr lang="en-US" sz="2200">
                <a:ea typeface="+mn-lt"/>
                <a:cs typeface="+mn-lt"/>
              </a:rPr>
              <a:t>Applied in the selective search object proposal generation.</a:t>
            </a:r>
            <a:endParaRPr lang="en-US" sz="2200"/>
          </a:p>
          <a:p>
            <a:r>
              <a:rPr lang="en-US" sz="2200" b="1">
                <a:ea typeface="+mn-lt"/>
                <a:cs typeface="+mn-lt"/>
              </a:rPr>
              <a:t>Pros:</a:t>
            </a:r>
            <a:endParaRPr lang="en-US" sz="2200"/>
          </a:p>
          <a:p>
            <a:pPr lvl="1"/>
            <a:r>
              <a:rPr lang="en-US" sz="2200">
                <a:ea typeface="+mn-lt"/>
                <a:cs typeface="+mn-lt"/>
              </a:rPr>
              <a:t>Multiscale approach captures diverse regions.</a:t>
            </a:r>
            <a:endParaRPr lang="en-US" sz="2200"/>
          </a:p>
          <a:p>
            <a:pPr lvl="1"/>
            <a:r>
              <a:rPr lang="en-US" sz="2200">
                <a:ea typeface="+mn-lt"/>
                <a:cs typeface="+mn-lt"/>
              </a:rPr>
              <a:t>Robust to variations in object appearance.</a:t>
            </a:r>
            <a:endParaRPr lang="en-US" sz="2200"/>
          </a:p>
          <a:p>
            <a:r>
              <a:rPr lang="en-US" sz="2200" b="1">
                <a:ea typeface="+mn-lt"/>
                <a:cs typeface="+mn-lt"/>
              </a:rPr>
              <a:t>Cons:</a:t>
            </a:r>
            <a:endParaRPr lang="en-US" sz="2200"/>
          </a:p>
          <a:p>
            <a:pPr lvl="1"/>
            <a:r>
              <a:rPr lang="en-US" sz="2200">
                <a:ea typeface="+mn-lt"/>
                <a:cs typeface="+mn-lt"/>
              </a:rPr>
              <a:t>Computationally expensive.</a:t>
            </a:r>
            <a:endParaRPr lang="en-US" sz="2200"/>
          </a:p>
          <a:p>
            <a:pPr lvl="1"/>
            <a:r>
              <a:rPr lang="en-US" sz="2200">
                <a:ea typeface="+mn-lt"/>
                <a:cs typeface="+mn-lt"/>
              </a:rPr>
              <a:t>May generate an excessive number of proposals.</a:t>
            </a:r>
            <a:endParaRPr lang="en-US" sz="2200">
              <a:cs typeface="Calibri" panose="020F0502020204030204"/>
            </a:endParaRPr>
          </a:p>
        </p:txBody>
      </p:sp>
    </p:spTree>
    <p:extLst>
      <p:ext uri="{BB962C8B-B14F-4D97-AF65-F5344CB8AC3E}">
        <p14:creationId xmlns:p14="http://schemas.microsoft.com/office/powerpoint/2010/main" val="3624122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89B07-8830-90F9-1E5F-D7EFDF8273D2}"/>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GrabCut</a:t>
            </a:r>
          </a:p>
        </p:txBody>
      </p:sp>
      <p:sp>
        <p:nvSpPr>
          <p:cNvPr id="3" name="Content Placeholder 2">
            <a:extLst>
              <a:ext uri="{FF2B5EF4-FFF2-40B4-BE49-F238E27FC236}">
                <a16:creationId xmlns:a16="http://schemas.microsoft.com/office/drawing/2014/main" id="{A9E3CA2F-0E34-0958-31FE-149E135542A7}"/>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Combine graph cuts with iterative user interaction to refine image segmentation.</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438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9B07-8830-90F9-1E5F-D7EFDF8273D2}"/>
              </a:ext>
            </a:extLst>
          </p:cNvPr>
          <p:cNvSpPr>
            <a:spLocks noGrp="1"/>
          </p:cNvSpPr>
          <p:nvPr>
            <p:ph type="title"/>
          </p:nvPr>
        </p:nvSpPr>
        <p:spPr/>
        <p:txBody>
          <a:bodyPr/>
          <a:lstStyle/>
          <a:p>
            <a:r>
              <a:rPr lang="en-US" sz="1900" err="1">
                <a:latin typeface="Calibri"/>
                <a:cs typeface="Calibri"/>
              </a:rPr>
              <a:t>GrabCut</a:t>
            </a:r>
            <a:r>
              <a:rPr lang="en-US" sz="1900">
                <a:latin typeface="Calibri"/>
                <a:cs typeface="Calibri"/>
              </a:rPr>
              <a:t>...</a:t>
            </a:r>
            <a:endParaRPr lang="en-US" err="1"/>
          </a:p>
        </p:txBody>
      </p:sp>
      <p:sp>
        <p:nvSpPr>
          <p:cNvPr id="3" name="Content Placeholder 2">
            <a:extLst>
              <a:ext uri="{FF2B5EF4-FFF2-40B4-BE49-F238E27FC236}">
                <a16:creationId xmlns:a16="http://schemas.microsoft.com/office/drawing/2014/main" id="{A9E3CA2F-0E34-0958-31FE-149E135542A7}"/>
              </a:ext>
            </a:extLst>
          </p:cNvPr>
          <p:cNvSpPr>
            <a:spLocks noGrp="1"/>
          </p:cNvSpPr>
          <p:nvPr>
            <p:ph idx="1"/>
          </p:nvPr>
        </p:nvSpPr>
        <p:spPr/>
        <p:txBody>
          <a:bodyPr vert="horz" lIns="91440" tIns="45720" rIns="91440" bIns="45720" rtlCol="0" anchor="t">
            <a:normAutofit/>
          </a:bodyPr>
          <a:lstStyle/>
          <a:p>
            <a:r>
              <a:rPr lang="en-US" dirty="0">
                <a:ea typeface="+mn-lt"/>
                <a:cs typeface="+mn-lt"/>
              </a:rPr>
              <a:t>def </a:t>
            </a:r>
            <a:r>
              <a:rPr lang="en-US" dirty="0" err="1">
                <a:ea typeface="+mn-lt"/>
                <a:cs typeface="+mn-lt"/>
              </a:rPr>
              <a:t>grabcut</a:t>
            </a:r>
            <a:r>
              <a:rPr lang="en-US" dirty="0">
                <a:ea typeface="+mn-lt"/>
                <a:cs typeface="+mn-lt"/>
              </a:rPr>
              <a:t>(image, mask):</a:t>
            </a:r>
            <a:endParaRPr lang="en-US" dirty="0">
              <a:cs typeface="Calibri" panose="020F0502020204030204"/>
            </a:endParaRPr>
          </a:p>
          <a:p>
            <a:r>
              <a:rPr lang="en-US" dirty="0">
                <a:ea typeface="+mn-lt"/>
                <a:cs typeface="+mn-lt"/>
              </a:rPr>
              <a:t>    segments = </a:t>
            </a:r>
            <a:r>
              <a:rPr lang="en-US" dirty="0" err="1">
                <a:ea typeface="+mn-lt"/>
                <a:cs typeface="+mn-lt"/>
              </a:rPr>
              <a:t>initialize_segments</a:t>
            </a:r>
            <a:r>
              <a:rPr lang="en-US" dirty="0">
                <a:ea typeface="+mn-lt"/>
                <a:cs typeface="+mn-lt"/>
              </a:rPr>
              <a:t>(image, mask)</a:t>
            </a:r>
            <a:endParaRPr lang="en-US" dirty="0"/>
          </a:p>
          <a:p>
            <a:r>
              <a:rPr lang="en-US" dirty="0">
                <a:ea typeface="+mn-lt"/>
                <a:cs typeface="+mn-lt"/>
              </a:rPr>
              <a:t>    for </a:t>
            </a:r>
            <a:r>
              <a:rPr lang="en-US" dirty="0" err="1">
                <a:ea typeface="+mn-lt"/>
                <a:cs typeface="+mn-lt"/>
              </a:rPr>
              <a:t>i</a:t>
            </a:r>
            <a:r>
              <a:rPr lang="en-US" dirty="0">
                <a:ea typeface="+mn-lt"/>
                <a:cs typeface="+mn-lt"/>
              </a:rPr>
              <a:t> in range(iterations):</a:t>
            </a:r>
            <a:endParaRPr lang="en-US" dirty="0"/>
          </a:p>
          <a:p>
            <a:r>
              <a:rPr lang="en-US" dirty="0">
                <a:ea typeface="+mn-lt"/>
                <a:cs typeface="+mn-lt"/>
              </a:rPr>
              <a:t>        segments = </a:t>
            </a:r>
            <a:r>
              <a:rPr lang="en-US" dirty="0" err="1">
                <a:ea typeface="+mn-lt"/>
                <a:cs typeface="+mn-lt"/>
              </a:rPr>
              <a:t>refine_segments</a:t>
            </a:r>
            <a:r>
              <a:rPr lang="en-US" dirty="0">
                <a:ea typeface="+mn-lt"/>
                <a:cs typeface="+mn-lt"/>
              </a:rPr>
              <a:t>(image, segments)</a:t>
            </a:r>
            <a:endParaRPr lang="en-US" dirty="0"/>
          </a:p>
          <a:p>
            <a:r>
              <a:rPr lang="en-US" dirty="0">
                <a:ea typeface="+mn-lt"/>
                <a:cs typeface="+mn-lt"/>
              </a:rPr>
              <a:t>    return segments</a:t>
            </a:r>
            <a:endParaRPr lang="en-US" dirty="0"/>
          </a:p>
        </p:txBody>
      </p:sp>
    </p:spTree>
    <p:extLst>
      <p:ext uri="{BB962C8B-B14F-4D97-AF65-F5344CB8AC3E}">
        <p14:creationId xmlns:p14="http://schemas.microsoft.com/office/powerpoint/2010/main" val="2180411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D1B88-178A-7D02-0D32-7EC6A68C4655}"/>
              </a:ext>
            </a:extLst>
          </p:cNvPr>
          <p:cNvSpPr>
            <a:spLocks noGrp="1"/>
          </p:cNvSpPr>
          <p:nvPr>
            <p:ph type="title"/>
          </p:nvPr>
        </p:nvSpPr>
        <p:spPr>
          <a:xfrm>
            <a:off x="838200" y="365125"/>
            <a:ext cx="10515600" cy="1325563"/>
          </a:xfrm>
        </p:spPr>
        <p:txBody>
          <a:bodyPr>
            <a:normAutofit/>
          </a:bodyPr>
          <a:lstStyle/>
          <a:p>
            <a:r>
              <a:rPr lang="en-US" sz="5400">
                <a:latin typeface="Calibri"/>
                <a:cs typeface="Calibri"/>
              </a:rPr>
              <a:t>GrabCut...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E4700B-C0E3-9270-46A3-A3A8A50E6C46}"/>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b="1">
                <a:ea typeface="+mn-lt"/>
                <a:cs typeface="+mn-lt"/>
              </a:rPr>
              <a:t>Usage:</a:t>
            </a:r>
            <a:endParaRPr lang="en-US" sz="2200">
              <a:cs typeface="Calibri" panose="020F0502020204030204"/>
            </a:endParaRPr>
          </a:p>
          <a:p>
            <a:pPr lvl="1"/>
            <a:r>
              <a:rPr lang="en-US" sz="2200">
                <a:ea typeface="+mn-lt"/>
                <a:cs typeface="+mn-lt"/>
              </a:rPr>
              <a:t>Widely used in interactive image segmentation.</a:t>
            </a:r>
            <a:endParaRPr lang="en-US" sz="2200"/>
          </a:p>
          <a:p>
            <a:pPr lvl="1"/>
            <a:r>
              <a:rPr lang="en-US" sz="2200">
                <a:ea typeface="+mn-lt"/>
                <a:cs typeface="+mn-lt"/>
              </a:rPr>
              <a:t>Applied in image and video editing tasks.</a:t>
            </a:r>
            <a:endParaRPr lang="en-US" sz="2200"/>
          </a:p>
          <a:p>
            <a:r>
              <a:rPr lang="en-US" sz="2200" b="1">
                <a:ea typeface="+mn-lt"/>
                <a:cs typeface="+mn-lt"/>
              </a:rPr>
              <a:t>Pros:</a:t>
            </a:r>
            <a:endParaRPr lang="en-US" sz="2200"/>
          </a:p>
          <a:p>
            <a:pPr lvl="1"/>
            <a:r>
              <a:rPr lang="en-US" sz="2200">
                <a:ea typeface="+mn-lt"/>
                <a:cs typeface="+mn-lt"/>
              </a:rPr>
              <a:t>Incorporates user input for interactive segmentation.</a:t>
            </a:r>
            <a:endParaRPr lang="en-US" sz="2200"/>
          </a:p>
          <a:p>
            <a:pPr lvl="1"/>
            <a:r>
              <a:rPr lang="en-US" sz="2200">
                <a:ea typeface="+mn-lt"/>
                <a:cs typeface="+mn-lt"/>
              </a:rPr>
              <a:t>Provides accurate results with user guidance.</a:t>
            </a:r>
            <a:endParaRPr lang="en-US" sz="2200"/>
          </a:p>
          <a:p>
            <a:r>
              <a:rPr lang="en-US" sz="2200" b="1">
                <a:ea typeface="+mn-lt"/>
                <a:cs typeface="+mn-lt"/>
              </a:rPr>
              <a:t>Cons:</a:t>
            </a:r>
            <a:endParaRPr lang="en-US" sz="2200"/>
          </a:p>
          <a:p>
            <a:pPr lvl="1"/>
            <a:r>
              <a:rPr lang="en-US" sz="2200">
                <a:ea typeface="+mn-lt"/>
                <a:cs typeface="+mn-lt"/>
              </a:rPr>
              <a:t>Requires user interaction.</a:t>
            </a:r>
            <a:endParaRPr lang="en-US" sz="2200"/>
          </a:p>
          <a:p>
            <a:pPr lvl="1"/>
            <a:r>
              <a:rPr lang="en-US" sz="2200">
                <a:ea typeface="+mn-lt"/>
                <a:cs typeface="+mn-lt"/>
              </a:rPr>
              <a:t>Sensitive to the quality of user-provided seeds.</a:t>
            </a:r>
            <a:endParaRPr lang="en-US" sz="2200"/>
          </a:p>
        </p:txBody>
      </p:sp>
    </p:spTree>
    <p:extLst>
      <p:ext uri="{BB962C8B-B14F-4D97-AF65-F5344CB8AC3E}">
        <p14:creationId xmlns:p14="http://schemas.microsoft.com/office/powerpoint/2010/main" val="924111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E2996-0CBB-CFC2-8737-51E98EB4306A}"/>
              </a:ext>
            </a:extLst>
          </p:cNvPr>
          <p:cNvPicPr>
            <a:picLocks noChangeAspect="1"/>
          </p:cNvPicPr>
          <p:nvPr/>
        </p:nvPicPr>
        <p:blipFill rotWithShape="1">
          <a:blip r:embed="rId2">
            <a:duotone>
              <a:schemeClr val="bg2">
                <a:shade val="45000"/>
                <a:satMod val="135000"/>
              </a:schemeClr>
              <a:prstClr val="white"/>
            </a:duotone>
          </a:blip>
          <a:srcRect t="22996" r="9085" b="-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E7F74-5536-72FA-55EE-7C23800317E6}"/>
              </a:ext>
            </a:extLst>
          </p:cNvPr>
          <p:cNvSpPr>
            <a:spLocks noGrp="1"/>
          </p:cNvSpPr>
          <p:nvPr>
            <p:ph type="title"/>
          </p:nvPr>
        </p:nvSpPr>
        <p:spPr>
          <a:xfrm>
            <a:off x="838200" y="365125"/>
            <a:ext cx="10515600" cy="1325563"/>
          </a:xfrm>
        </p:spPr>
        <p:txBody>
          <a:bodyPr>
            <a:normAutofit/>
          </a:bodyPr>
          <a:lstStyle/>
          <a:p>
            <a:r>
              <a:rPr lang="en-US">
                <a:latin typeface="Calibri"/>
                <a:cs typeface="Calibri"/>
              </a:rPr>
              <a:t>Applications: Regi</a:t>
            </a:r>
            <a:r>
              <a:rPr lang="en-US">
                <a:latin typeface="Calibri"/>
                <a:ea typeface="Calibri"/>
                <a:cs typeface="Calibri"/>
              </a:rPr>
              <a:t>on-based segmentation</a:t>
            </a:r>
          </a:p>
        </p:txBody>
      </p:sp>
      <p:graphicFrame>
        <p:nvGraphicFramePr>
          <p:cNvPr id="5" name="Content Placeholder 2">
            <a:extLst>
              <a:ext uri="{FF2B5EF4-FFF2-40B4-BE49-F238E27FC236}">
                <a16:creationId xmlns:a16="http://schemas.microsoft.com/office/drawing/2014/main" id="{AD1104E4-D5AA-DBF3-2D9D-8DF520658280}"/>
              </a:ext>
            </a:extLst>
          </p:cNvPr>
          <p:cNvGraphicFramePr>
            <a:graphicFrameLocks noGrp="1"/>
          </p:cNvGraphicFramePr>
          <p:nvPr>
            <p:ph idx="1"/>
            <p:extLst>
              <p:ext uri="{D42A27DB-BD31-4B8C-83A1-F6EECF244321}">
                <p14:modId xmlns:p14="http://schemas.microsoft.com/office/powerpoint/2010/main" val="1797189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8125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D182C9E-2E8F-D080-ED89-727EA5C5D778}"/>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latin typeface="Calibri"/>
                <a:cs typeface="Calibri"/>
              </a:rPr>
              <a:t>Advantages: Region-based segmentation</a:t>
            </a:r>
          </a:p>
        </p:txBody>
      </p:sp>
      <p:graphicFrame>
        <p:nvGraphicFramePr>
          <p:cNvPr id="5" name="Content Placeholder 2">
            <a:extLst>
              <a:ext uri="{FF2B5EF4-FFF2-40B4-BE49-F238E27FC236}">
                <a16:creationId xmlns:a16="http://schemas.microsoft.com/office/drawing/2014/main" id="{EA6E6C4F-ABFB-CB17-B908-EA2C38F50C6E}"/>
              </a:ext>
            </a:extLst>
          </p:cNvPr>
          <p:cNvGraphicFramePr>
            <a:graphicFrameLocks noGrp="1"/>
          </p:cNvGraphicFramePr>
          <p:nvPr>
            <p:ph idx="1"/>
            <p:extLst>
              <p:ext uri="{D42A27DB-BD31-4B8C-83A1-F6EECF244321}">
                <p14:modId xmlns:p14="http://schemas.microsoft.com/office/powerpoint/2010/main" val="3673235803"/>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53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8BA90-C7F1-C000-ED7D-8B54E4C359DA}"/>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latin typeface="Calibri"/>
                <a:cs typeface="Calibri"/>
              </a:rPr>
              <a:t>Challanges: Region-based segmentation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592757F-4896-261D-436C-36DC9D8E40F8}"/>
              </a:ext>
            </a:extLst>
          </p:cNvPr>
          <p:cNvGraphicFramePr>
            <a:graphicFrameLocks noGrp="1"/>
          </p:cNvGraphicFramePr>
          <p:nvPr>
            <p:ph idx="1"/>
            <p:extLst>
              <p:ext uri="{D42A27DB-BD31-4B8C-83A1-F6EECF244321}">
                <p14:modId xmlns:p14="http://schemas.microsoft.com/office/powerpoint/2010/main" val="371311257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3021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56EB-18BF-AD4D-745A-0E7D6DA86F83}"/>
              </a:ext>
            </a:extLst>
          </p:cNvPr>
          <p:cNvSpPr>
            <a:spLocks noGrp="1"/>
          </p:cNvSpPr>
          <p:nvPr>
            <p:ph type="title"/>
          </p:nvPr>
        </p:nvSpPr>
        <p:spPr/>
        <p:txBody>
          <a:bodyPr/>
          <a:lstStyle/>
          <a:p>
            <a:r>
              <a:rPr lang="en-US" sz="2800">
                <a:latin typeface="Calibri"/>
                <a:cs typeface="Calibri"/>
              </a:rPr>
              <a:t>Semantic segmentation</a:t>
            </a:r>
          </a:p>
        </p:txBody>
      </p:sp>
      <p:sp>
        <p:nvSpPr>
          <p:cNvPr id="3" name="Content Placeholder 2">
            <a:extLst>
              <a:ext uri="{FF2B5EF4-FFF2-40B4-BE49-F238E27FC236}">
                <a16:creationId xmlns:a16="http://schemas.microsoft.com/office/drawing/2014/main" id="{FFF51E45-A716-2152-CC61-2ED64B61E7B5}"/>
              </a:ext>
            </a:extLst>
          </p:cNvPr>
          <p:cNvSpPr>
            <a:spLocks noGrp="1"/>
          </p:cNvSpPr>
          <p:nvPr>
            <p:ph idx="1"/>
          </p:nvPr>
        </p:nvSpPr>
        <p:spPr/>
        <p:txBody>
          <a:bodyPr vert="horz" lIns="91440" tIns="45720" rIns="91440" bIns="45720" rtlCol="0" anchor="t">
            <a:normAutofit/>
          </a:bodyPr>
          <a:lstStyle/>
          <a:p>
            <a:endParaRPr lang="en-US">
              <a:ea typeface="Calibri"/>
              <a:cs typeface="Calibri"/>
            </a:endParaRPr>
          </a:p>
        </p:txBody>
      </p:sp>
    </p:spTree>
    <p:extLst>
      <p:ext uri="{BB962C8B-B14F-4D97-AF65-F5344CB8AC3E}">
        <p14:creationId xmlns:p14="http://schemas.microsoft.com/office/powerpoint/2010/main" val="1799313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C25E-9385-AD6B-DC82-0B091C80299C}"/>
              </a:ext>
            </a:extLst>
          </p:cNvPr>
          <p:cNvSpPr>
            <a:spLocks noGrp="1"/>
          </p:cNvSpPr>
          <p:nvPr>
            <p:ph type="title"/>
          </p:nvPr>
        </p:nvSpPr>
        <p:spPr/>
        <p:txBody>
          <a:bodyPr/>
          <a:lstStyle/>
          <a:p>
            <a:pPr>
              <a:spcBef>
                <a:spcPts val="1000"/>
              </a:spcBef>
            </a:pPr>
            <a:r>
              <a:rPr lang="en-US" sz="2800">
                <a:latin typeface="Calibri"/>
                <a:ea typeface="Calibri"/>
                <a:cs typeface="Calibri"/>
              </a:rPr>
              <a:t>Instance segmentation</a:t>
            </a:r>
            <a:endParaRPr lang="en-US"/>
          </a:p>
        </p:txBody>
      </p:sp>
      <p:sp>
        <p:nvSpPr>
          <p:cNvPr id="3" name="Content Placeholder 2">
            <a:extLst>
              <a:ext uri="{FF2B5EF4-FFF2-40B4-BE49-F238E27FC236}">
                <a16:creationId xmlns:a16="http://schemas.microsoft.com/office/drawing/2014/main" id="{4666EFA8-D44A-9352-012A-349028C99F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4821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EAA2-3E39-0BA2-31DF-720B4C5E55E9}"/>
              </a:ext>
            </a:extLst>
          </p:cNvPr>
          <p:cNvSpPr>
            <a:spLocks noGrp="1"/>
          </p:cNvSpPr>
          <p:nvPr>
            <p:ph type="title"/>
          </p:nvPr>
        </p:nvSpPr>
        <p:spPr/>
        <p:txBody>
          <a:bodyPr/>
          <a:lstStyle/>
          <a:p>
            <a:r>
              <a:rPr lang="en-US" sz="2800">
                <a:latin typeface="Calibri"/>
                <a:ea typeface="Calibri"/>
                <a:cs typeface="Calibri"/>
              </a:rPr>
              <a:t>Algorithms and Techniques</a:t>
            </a:r>
            <a:endParaRPr lang="en-US"/>
          </a:p>
        </p:txBody>
      </p:sp>
      <p:sp>
        <p:nvSpPr>
          <p:cNvPr id="3" name="Content Placeholder 2">
            <a:extLst>
              <a:ext uri="{FF2B5EF4-FFF2-40B4-BE49-F238E27FC236}">
                <a16:creationId xmlns:a16="http://schemas.microsoft.com/office/drawing/2014/main" id="{3A37F1B7-A5BB-EB4A-C604-801296DD0F99}"/>
              </a:ext>
            </a:extLst>
          </p:cNvPr>
          <p:cNvSpPr>
            <a:spLocks noGrp="1"/>
          </p:cNvSpPr>
          <p:nvPr>
            <p:ph idx="1"/>
          </p:nvPr>
        </p:nvSpPr>
        <p:spPr/>
        <p:txBody>
          <a:bodyPr vert="horz" lIns="91440" tIns="45720" rIns="91440" bIns="45720" rtlCol="0" anchor="t">
            <a:normAutofit/>
          </a:bodyPr>
          <a:lstStyle/>
          <a:p>
            <a:r>
              <a:rPr lang="en-US">
                <a:solidFill>
                  <a:srgbClr val="000000"/>
                </a:solidFill>
                <a:ea typeface="+mn-lt"/>
                <a:cs typeface="+mn-lt"/>
              </a:rPr>
              <a:t>Clustering Methodologies</a:t>
            </a:r>
          </a:p>
          <a:p>
            <a:r>
              <a:rPr lang="en-US">
                <a:solidFill>
                  <a:srgbClr val="000000"/>
                </a:solidFill>
                <a:ea typeface="+mn-lt"/>
                <a:cs typeface="+mn-lt"/>
              </a:rPr>
              <a:t>Overview of popular segmentation algorithms (U-Net, Mask R-CNN, etc.)</a:t>
            </a:r>
            <a:endParaRPr lang="en-US">
              <a:ea typeface="Calibri"/>
              <a:cs typeface="Calibri"/>
            </a:endParaRPr>
          </a:p>
          <a:p>
            <a:r>
              <a:rPr lang="en-US">
                <a:solidFill>
                  <a:srgbClr val="000000"/>
                </a:solidFill>
                <a:ea typeface="+mn-lt"/>
                <a:cs typeface="+mn-lt"/>
              </a:rPr>
              <a:t>Deep learning approaches for medical image segmentation</a:t>
            </a:r>
            <a:endParaRPr lang="en-US"/>
          </a:p>
          <a:p>
            <a:r>
              <a:rPr lang="en-US">
                <a:solidFill>
                  <a:srgbClr val="000000"/>
                </a:solidFill>
                <a:ea typeface="+mn-lt"/>
                <a:cs typeface="+mn-lt"/>
              </a:rPr>
              <a:t>Considerations for choosing the right algorithm</a:t>
            </a:r>
            <a:endParaRPr lang="en-US"/>
          </a:p>
        </p:txBody>
      </p:sp>
    </p:spTree>
    <p:extLst>
      <p:ext uri="{BB962C8B-B14F-4D97-AF65-F5344CB8AC3E}">
        <p14:creationId xmlns:p14="http://schemas.microsoft.com/office/powerpoint/2010/main" val="929460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Neuron system in yellow and light blue">
            <a:extLst>
              <a:ext uri="{FF2B5EF4-FFF2-40B4-BE49-F238E27FC236}">
                <a16:creationId xmlns:a16="http://schemas.microsoft.com/office/drawing/2014/main" id="{3FEBB163-27CD-D8DD-B060-95BA91F4CB56}"/>
              </a:ext>
            </a:extLst>
          </p:cNvPr>
          <p:cNvPicPr>
            <a:picLocks noChangeAspect="1"/>
          </p:cNvPicPr>
          <p:nvPr/>
        </p:nvPicPr>
        <p:blipFill rotWithShape="1">
          <a:blip r:embed="rId2"/>
          <a:srcRect t="8287" r="-2" b="919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72285-D48E-D0D0-4579-DBA1C835508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Vascular structure analysis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159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5554-D688-494A-2A11-20EE67B330FE}"/>
              </a:ext>
            </a:extLst>
          </p:cNvPr>
          <p:cNvSpPr>
            <a:spLocks noGrp="1"/>
          </p:cNvSpPr>
          <p:nvPr>
            <p:ph type="title"/>
          </p:nvPr>
        </p:nvSpPr>
        <p:spPr/>
        <p:txBody>
          <a:bodyPr/>
          <a:lstStyle/>
          <a:p>
            <a:r>
              <a:rPr lang="en-US" sz="2800">
                <a:latin typeface="Calibri"/>
                <a:ea typeface="Calibri"/>
                <a:cs typeface="Calibri"/>
              </a:rPr>
              <a:t>Challenges in Medical Image Segmentation</a:t>
            </a:r>
            <a:endParaRPr lang="en-US"/>
          </a:p>
        </p:txBody>
      </p:sp>
      <p:sp>
        <p:nvSpPr>
          <p:cNvPr id="3" name="Content Placeholder 2">
            <a:extLst>
              <a:ext uri="{FF2B5EF4-FFF2-40B4-BE49-F238E27FC236}">
                <a16:creationId xmlns:a16="http://schemas.microsoft.com/office/drawing/2014/main" id="{18A174EB-5DBB-9162-EEDC-32BCC4B5348B}"/>
              </a:ext>
            </a:extLst>
          </p:cNvPr>
          <p:cNvSpPr>
            <a:spLocks noGrp="1"/>
          </p:cNvSpPr>
          <p:nvPr>
            <p:ph idx="1"/>
          </p:nvPr>
        </p:nvSpPr>
        <p:spPr/>
        <p:txBody>
          <a:bodyPr vert="horz" lIns="91440" tIns="45720" rIns="91440" bIns="45720" rtlCol="0" anchor="t">
            <a:normAutofit/>
          </a:bodyPr>
          <a:lstStyle/>
          <a:p>
            <a:r>
              <a:rPr lang="en-US">
                <a:solidFill>
                  <a:srgbClr val="000000"/>
                </a:solidFill>
                <a:ea typeface="+mn-lt"/>
                <a:cs typeface="+mn-lt"/>
              </a:rPr>
              <a:t>Limited annotated data</a:t>
            </a:r>
            <a:endParaRPr lang="en-US"/>
          </a:p>
          <a:p>
            <a:r>
              <a:rPr lang="en-US">
                <a:solidFill>
                  <a:srgbClr val="000000"/>
                </a:solidFill>
                <a:ea typeface="+mn-lt"/>
                <a:cs typeface="+mn-lt"/>
              </a:rPr>
              <a:t>Variability in anatomy and pathology</a:t>
            </a:r>
            <a:endParaRPr lang="en-US"/>
          </a:p>
          <a:p>
            <a:r>
              <a:rPr lang="en-US">
                <a:solidFill>
                  <a:srgbClr val="000000"/>
                </a:solidFill>
                <a:ea typeface="+mn-lt"/>
                <a:cs typeface="+mn-lt"/>
              </a:rPr>
              <a:t>Real-time processing requirements</a:t>
            </a:r>
            <a:endParaRPr lang="en-US"/>
          </a:p>
          <a:p>
            <a:r>
              <a:rPr lang="en-US">
                <a:solidFill>
                  <a:srgbClr val="000000"/>
                </a:solidFill>
                <a:ea typeface="+mn-lt"/>
                <a:cs typeface="+mn-lt"/>
              </a:rPr>
              <a:t>Ethical considerations</a:t>
            </a:r>
            <a:endParaRPr lang="en-US"/>
          </a:p>
          <a:p>
            <a:endParaRPr lang="en-US">
              <a:ea typeface="Calibri"/>
              <a:cs typeface="Calibri"/>
            </a:endParaRPr>
          </a:p>
        </p:txBody>
      </p:sp>
    </p:spTree>
    <p:extLst>
      <p:ext uri="{BB962C8B-B14F-4D97-AF65-F5344CB8AC3E}">
        <p14:creationId xmlns:p14="http://schemas.microsoft.com/office/powerpoint/2010/main" val="3288007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5554-D688-494A-2A11-20EE67B330FE}"/>
              </a:ext>
            </a:extLst>
          </p:cNvPr>
          <p:cNvSpPr>
            <a:spLocks noGrp="1"/>
          </p:cNvSpPr>
          <p:nvPr>
            <p:ph type="title"/>
          </p:nvPr>
        </p:nvSpPr>
        <p:spPr/>
        <p:txBody>
          <a:bodyPr/>
          <a:lstStyle/>
          <a:p>
            <a:pPr>
              <a:spcBef>
                <a:spcPts val="1000"/>
              </a:spcBef>
            </a:pPr>
            <a:r>
              <a:rPr lang="en-US" sz="2800">
                <a:latin typeface="Calibri"/>
                <a:ea typeface="Calibri"/>
                <a:cs typeface="Calibri"/>
              </a:rPr>
              <a:t>Limited annotated data</a:t>
            </a:r>
            <a:endParaRPr lang="en-US"/>
          </a:p>
        </p:txBody>
      </p:sp>
      <p:sp>
        <p:nvSpPr>
          <p:cNvPr id="3" name="Content Placeholder 2">
            <a:extLst>
              <a:ext uri="{FF2B5EF4-FFF2-40B4-BE49-F238E27FC236}">
                <a16:creationId xmlns:a16="http://schemas.microsoft.com/office/drawing/2014/main" id="{18A174EB-5DBB-9162-EEDC-32BCC4B5348B}"/>
              </a:ext>
            </a:extLst>
          </p:cNvPr>
          <p:cNvSpPr>
            <a:spLocks noGrp="1"/>
          </p:cNvSpPr>
          <p:nvPr>
            <p:ph idx="1"/>
          </p:nvPr>
        </p:nvSpPr>
        <p:spPr/>
        <p:txBody>
          <a:bodyPr vert="horz" lIns="91440" tIns="45720" rIns="91440" bIns="45720" rtlCol="0" anchor="t">
            <a:normAutofit/>
          </a:bodyPr>
          <a:lstStyle/>
          <a:p>
            <a:r>
              <a:rPr lang="en-US">
                <a:ea typeface="Calibri"/>
                <a:cs typeface="Calibri"/>
              </a:rPr>
              <a:t>aa</a:t>
            </a:r>
            <a:endParaRPr lang="en-US"/>
          </a:p>
          <a:p>
            <a:endParaRPr lang="en-US"/>
          </a:p>
          <a:p>
            <a:endParaRPr lang="en-US">
              <a:ea typeface="Calibri"/>
              <a:cs typeface="Calibri"/>
            </a:endParaRPr>
          </a:p>
        </p:txBody>
      </p:sp>
    </p:spTree>
    <p:extLst>
      <p:ext uri="{BB962C8B-B14F-4D97-AF65-F5344CB8AC3E}">
        <p14:creationId xmlns:p14="http://schemas.microsoft.com/office/powerpoint/2010/main" val="3605481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3FF7-4B0D-FD6B-EE01-8254CC428716}"/>
              </a:ext>
            </a:extLst>
          </p:cNvPr>
          <p:cNvSpPr>
            <a:spLocks noGrp="1"/>
          </p:cNvSpPr>
          <p:nvPr>
            <p:ph type="title"/>
          </p:nvPr>
        </p:nvSpPr>
        <p:spPr/>
        <p:txBody>
          <a:bodyPr/>
          <a:lstStyle/>
          <a:p>
            <a:pPr>
              <a:spcBef>
                <a:spcPts val="1000"/>
              </a:spcBef>
            </a:pPr>
            <a:r>
              <a:rPr lang="en-US" sz="2800">
                <a:latin typeface="Calibri"/>
                <a:ea typeface="Calibri"/>
                <a:cs typeface="Calibri"/>
              </a:rPr>
              <a:t>Variability in anatomy and pathology</a:t>
            </a:r>
            <a:endParaRPr lang="en-US"/>
          </a:p>
        </p:txBody>
      </p:sp>
      <p:sp>
        <p:nvSpPr>
          <p:cNvPr id="3" name="Content Placeholder 2">
            <a:extLst>
              <a:ext uri="{FF2B5EF4-FFF2-40B4-BE49-F238E27FC236}">
                <a16:creationId xmlns:a16="http://schemas.microsoft.com/office/drawing/2014/main" id="{14994778-3496-3B66-D4E6-03D462B469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31580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9B33A-C197-D10E-5E00-3E52BBD9153A}"/>
              </a:ext>
            </a:extLst>
          </p:cNvPr>
          <p:cNvSpPr>
            <a:spLocks noGrp="1"/>
          </p:cNvSpPr>
          <p:nvPr>
            <p:ph type="title"/>
          </p:nvPr>
        </p:nvSpPr>
        <p:spPr/>
        <p:txBody>
          <a:bodyPr/>
          <a:lstStyle/>
          <a:p>
            <a:r>
              <a:rPr lang="en-US" sz="2800">
                <a:latin typeface="Calibri"/>
                <a:ea typeface="Calibri"/>
                <a:cs typeface="Calibri"/>
              </a:rPr>
              <a:t>Real-time processing requirements</a:t>
            </a:r>
            <a:endParaRPr lang="en-US"/>
          </a:p>
        </p:txBody>
      </p:sp>
      <p:sp>
        <p:nvSpPr>
          <p:cNvPr id="3" name="Content Placeholder 2">
            <a:extLst>
              <a:ext uri="{FF2B5EF4-FFF2-40B4-BE49-F238E27FC236}">
                <a16:creationId xmlns:a16="http://schemas.microsoft.com/office/drawing/2014/main" id="{B4241778-443F-F123-6B1A-AD7F26FB21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39990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3763-2746-CB77-2874-81C24BCCA7BB}"/>
              </a:ext>
            </a:extLst>
          </p:cNvPr>
          <p:cNvSpPr>
            <a:spLocks noGrp="1"/>
          </p:cNvSpPr>
          <p:nvPr>
            <p:ph type="title"/>
          </p:nvPr>
        </p:nvSpPr>
        <p:spPr/>
        <p:txBody>
          <a:bodyPr/>
          <a:lstStyle/>
          <a:p>
            <a:r>
              <a:rPr lang="en-US" sz="2800">
                <a:latin typeface="Calibri"/>
                <a:ea typeface="Calibri"/>
                <a:cs typeface="Calibri"/>
              </a:rPr>
              <a:t>Ethical considerations</a:t>
            </a:r>
            <a:endParaRPr lang="en-US"/>
          </a:p>
        </p:txBody>
      </p:sp>
      <p:sp>
        <p:nvSpPr>
          <p:cNvPr id="3" name="Content Placeholder 2">
            <a:extLst>
              <a:ext uri="{FF2B5EF4-FFF2-40B4-BE49-F238E27FC236}">
                <a16:creationId xmlns:a16="http://schemas.microsoft.com/office/drawing/2014/main" id="{8854AE88-AED9-F3AD-A043-F436BB3C9D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65808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3E80-9FA7-3A5D-5D8B-6676A9EAB4C1}"/>
              </a:ext>
            </a:extLst>
          </p:cNvPr>
          <p:cNvSpPr>
            <a:spLocks noGrp="1"/>
          </p:cNvSpPr>
          <p:nvPr>
            <p:ph type="title"/>
          </p:nvPr>
        </p:nvSpPr>
        <p:spPr/>
        <p:txBody>
          <a:bodyPr/>
          <a:lstStyle/>
          <a:p>
            <a:r>
              <a:rPr lang="en-US">
                <a:ea typeface="Calibri Light"/>
                <a:cs typeface="Calibri Light"/>
              </a:rPr>
              <a:t>Case Studies</a:t>
            </a:r>
            <a:endParaRPr lang="en-US"/>
          </a:p>
        </p:txBody>
      </p:sp>
      <p:sp>
        <p:nvSpPr>
          <p:cNvPr id="3" name="Content Placeholder 2">
            <a:extLst>
              <a:ext uri="{FF2B5EF4-FFF2-40B4-BE49-F238E27FC236}">
                <a16:creationId xmlns:a16="http://schemas.microsoft.com/office/drawing/2014/main" id="{CF64CA1C-3B1B-B7F9-EEFD-42A8911C8C59}"/>
              </a:ext>
            </a:extLst>
          </p:cNvPr>
          <p:cNvSpPr>
            <a:spLocks noGrp="1"/>
          </p:cNvSpPr>
          <p:nvPr>
            <p:ph idx="1"/>
          </p:nvPr>
        </p:nvSpPr>
        <p:spPr/>
        <p:txBody>
          <a:bodyPr vert="horz" lIns="91440" tIns="45720" rIns="91440" bIns="45720" rtlCol="0" anchor="t">
            <a:normAutofit/>
          </a:bodyPr>
          <a:lstStyle/>
          <a:p>
            <a:r>
              <a:rPr lang="en-US" sz="1200">
                <a:ea typeface="Calibri"/>
                <a:cs typeface="Calibri"/>
              </a:rPr>
              <a:t>Highlight specific success stories in medical image segmentation</a:t>
            </a:r>
            <a:endParaRPr lang="en-US"/>
          </a:p>
          <a:p>
            <a:r>
              <a:rPr lang="en-US" sz="1200">
                <a:ea typeface="Calibri"/>
                <a:cs typeface="Calibri"/>
              </a:rPr>
              <a:t>Discuss improvements in diagnosis and patient outcomes</a:t>
            </a:r>
          </a:p>
          <a:p>
            <a:endParaRPr lang="en-US">
              <a:ea typeface="Calibri"/>
              <a:cs typeface="Calibri"/>
            </a:endParaRPr>
          </a:p>
        </p:txBody>
      </p:sp>
    </p:spTree>
    <p:extLst>
      <p:ext uri="{BB962C8B-B14F-4D97-AF65-F5344CB8AC3E}">
        <p14:creationId xmlns:p14="http://schemas.microsoft.com/office/powerpoint/2010/main" val="1962341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8911-5782-9CA8-252D-D4EF9D82356F}"/>
              </a:ext>
            </a:extLst>
          </p:cNvPr>
          <p:cNvSpPr>
            <a:spLocks noGrp="1"/>
          </p:cNvSpPr>
          <p:nvPr>
            <p:ph type="title"/>
          </p:nvPr>
        </p:nvSpPr>
        <p:spPr/>
        <p:txBody>
          <a:bodyPr/>
          <a:lstStyle/>
          <a:p>
            <a:r>
              <a:rPr lang="en-US" sz="2800">
                <a:latin typeface="Calibri"/>
                <a:ea typeface="Calibri"/>
                <a:cs typeface="Calibri"/>
              </a:rPr>
              <a:t>Future Trends</a:t>
            </a:r>
            <a:endParaRPr lang="en-US"/>
          </a:p>
        </p:txBody>
      </p:sp>
      <p:sp>
        <p:nvSpPr>
          <p:cNvPr id="3" name="Content Placeholder 2">
            <a:extLst>
              <a:ext uri="{FF2B5EF4-FFF2-40B4-BE49-F238E27FC236}">
                <a16:creationId xmlns:a16="http://schemas.microsoft.com/office/drawing/2014/main" id="{2D02D07C-61E2-86A4-7674-BF71A04754D2}"/>
              </a:ext>
            </a:extLst>
          </p:cNvPr>
          <p:cNvSpPr>
            <a:spLocks noGrp="1"/>
          </p:cNvSpPr>
          <p:nvPr>
            <p:ph idx="1"/>
          </p:nvPr>
        </p:nvSpPr>
        <p:spPr/>
        <p:txBody>
          <a:bodyPr vert="horz" lIns="91440" tIns="45720" rIns="91440" bIns="45720" rtlCol="0" anchor="t">
            <a:normAutofit/>
          </a:bodyPr>
          <a:lstStyle/>
          <a:p>
            <a:r>
              <a:rPr lang="en-US">
                <a:ea typeface="Calibri"/>
                <a:cs typeface="Calibri"/>
              </a:rPr>
              <a:t>Integration of AI and machine learning</a:t>
            </a:r>
            <a:endParaRPr lang="en-US"/>
          </a:p>
          <a:p>
            <a:r>
              <a:rPr lang="en-US">
                <a:ea typeface="Calibri"/>
                <a:cs typeface="Calibri"/>
              </a:rPr>
              <a:t>Automation and real-time segmentation</a:t>
            </a:r>
          </a:p>
          <a:p>
            <a:r>
              <a:rPr lang="en-US">
                <a:ea typeface="Calibri"/>
                <a:cs typeface="Calibri"/>
              </a:rPr>
              <a:t>Personalized medicine and treatment planning</a:t>
            </a:r>
          </a:p>
          <a:p>
            <a:endParaRPr lang="en-US">
              <a:ea typeface="Calibri"/>
              <a:cs typeface="Calibri"/>
            </a:endParaRPr>
          </a:p>
        </p:txBody>
      </p:sp>
    </p:spTree>
    <p:extLst>
      <p:ext uri="{BB962C8B-B14F-4D97-AF65-F5344CB8AC3E}">
        <p14:creationId xmlns:p14="http://schemas.microsoft.com/office/powerpoint/2010/main" val="1727659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1358B-2007-6E4A-5F0D-F762490753E4}"/>
              </a:ext>
            </a:extLst>
          </p:cNvPr>
          <p:cNvSpPr>
            <a:spLocks noGrp="1"/>
          </p:cNvSpPr>
          <p:nvPr>
            <p:ph type="title"/>
          </p:nvPr>
        </p:nvSpPr>
        <p:spPr>
          <a:xfrm>
            <a:off x="635000" y="640823"/>
            <a:ext cx="3418659" cy="5583148"/>
          </a:xfrm>
        </p:spPr>
        <p:txBody>
          <a:bodyPr anchor="ctr">
            <a:normAutofit/>
          </a:bodyPr>
          <a:lstStyle/>
          <a:p>
            <a:r>
              <a:rPr lang="en-US" sz="4200">
                <a:latin typeface="Calibri"/>
                <a:ea typeface="Calibri"/>
                <a:cs typeface="Calibri"/>
              </a:rPr>
              <a:t>Ethical Considerations</a:t>
            </a:r>
            <a:endParaRPr lang="en-US" sz="42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FDAD420-802A-8A05-4C45-2BEDCD073A01}"/>
              </a:ext>
            </a:extLst>
          </p:cNvPr>
          <p:cNvGraphicFramePr>
            <a:graphicFrameLocks noGrp="1"/>
          </p:cNvGraphicFramePr>
          <p:nvPr>
            <p:ph idx="1"/>
            <p:extLst>
              <p:ext uri="{D42A27DB-BD31-4B8C-83A1-F6EECF244321}">
                <p14:modId xmlns:p14="http://schemas.microsoft.com/office/powerpoint/2010/main" val="400333604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256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8B5D-1EF8-82FE-0058-A93EC10242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71242C-17B8-21FC-1D53-24D11BBFF3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967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nes intersecting at pushpin">
            <a:extLst>
              <a:ext uri="{FF2B5EF4-FFF2-40B4-BE49-F238E27FC236}">
                <a16:creationId xmlns:a16="http://schemas.microsoft.com/office/drawing/2014/main" id="{B9FFB161-1BD7-BB2C-C6A9-65E1C91A4472}"/>
              </a:ext>
            </a:extLst>
          </p:cNvPr>
          <p:cNvPicPr>
            <a:picLocks noChangeAspect="1"/>
          </p:cNvPicPr>
          <p:nvPr/>
        </p:nvPicPr>
        <p:blipFill rotWithShape="1">
          <a:blip r:embed="rId2"/>
          <a:srcRect t="3137" r="-2" b="12465"/>
          <a:stretch/>
        </p:blipFill>
        <p:spPr>
          <a:xfrm>
            <a:off x="20" y="10"/>
            <a:ext cx="12191980" cy="6857990"/>
          </a:xfrm>
          <a:prstGeom prst="rect">
            <a:avLst/>
          </a:prstGeom>
        </p:spPr>
      </p:pic>
      <p:sp>
        <p:nvSpPr>
          <p:cNvPr id="2" name="Title 1">
            <a:extLst>
              <a:ext uri="{FF2B5EF4-FFF2-40B4-BE49-F238E27FC236}">
                <a16:creationId xmlns:a16="http://schemas.microsoft.com/office/drawing/2014/main" id="{B67AA499-6D7F-7BEF-5854-DAAF96C2C32B}"/>
              </a:ext>
            </a:extLst>
          </p:cNvPr>
          <p:cNvSpPr>
            <a:spLocks noGrp="1"/>
          </p:cNvSpPr>
          <p:nvPr>
            <p:ph type="title"/>
          </p:nvPr>
        </p:nvSpPr>
        <p:spPr>
          <a:xfrm>
            <a:off x="640080" y="640080"/>
            <a:ext cx="2752354" cy="2709275"/>
          </a:xfrm>
          <a:prstGeom prst="rect">
            <a:avLst/>
          </a:prstGeom>
          <a:solidFill>
            <a:schemeClr val="bg1"/>
          </a:solidFill>
          <a:ln w="174625" cmpd="thinThick">
            <a:solidFill>
              <a:schemeClr val="bg1"/>
            </a:solidFill>
          </a:ln>
        </p:spPr>
        <p:txBody>
          <a:bodyPr vert="horz" lIns="91440" tIns="45720" rIns="91440" bIns="45720" rtlCol="0" anchor="ctr">
            <a:normAutofit/>
          </a:bodyPr>
          <a:lstStyle/>
          <a:p>
            <a:pPr algn="ctr"/>
            <a:r>
              <a:rPr lang="en-US" sz="2800">
                <a:solidFill>
                  <a:schemeClr val="tx1">
                    <a:lumMod val="85000"/>
                    <a:lumOff val="15000"/>
                  </a:schemeClr>
                </a:solidFill>
              </a:rPr>
              <a:t>Surgical planning and navigation</a:t>
            </a:r>
          </a:p>
        </p:txBody>
      </p:sp>
    </p:spTree>
    <p:extLst>
      <p:ext uri="{BB962C8B-B14F-4D97-AF65-F5344CB8AC3E}">
        <p14:creationId xmlns:p14="http://schemas.microsoft.com/office/powerpoint/2010/main" val="212437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Vibrant multicolour checkered floor design">
            <a:extLst>
              <a:ext uri="{FF2B5EF4-FFF2-40B4-BE49-F238E27FC236}">
                <a16:creationId xmlns:a16="http://schemas.microsoft.com/office/drawing/2014/main" id="{035AFD73-BEEF-45D5-C8A9-2DDC7D0EEB79}"/>
              </a:ext>
            </a:extLst>
          </p:cNvPr>
          <p:cNvPicPr>
            <a:picLocks noChangeAspect="1"/>
          </p:cNvPicPr>
          <p:nvPr/>
        </p:nvPicPr>
        <p:blipFill rotWithShape="1">
          <a:blip r:embed="rId2"/>
          <a:srcRect r="1979" b="-4"/>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FDF5A34-0B3A-B873-9A52-D8956F17ABA2}"/>
              </a:ext>
            </a:extLst>
          </p:cNvPr>
          <p:cNvSpPr>
            <a:spLocks noGrp="1"/>
          </p:cNvSpPr>
          <p:nvPr>
            <p:ph type="title"/>
          </p:nvPr>
        </p:nvSpPr>
        <p:spPr>
          <a:xfrm>
            <a:off x="8046720" y="1045597"/>
            <a:ext cx="3633746" cy="1588422"/>
          </a:xfrm>
        </p:spPr>
        <p:txBody>
          <a:bodyPr anchor="b">
            <a:normAutofit/>
          </a:bodyPr>
          <a:lstStyle/>
          <a:p>
            <a:r>
              <a:rPr lang="en-US" sz="3600">
                <a:latin typeface="Calibri"/>
                <a:ea typeface="Calibri"/>
                <a:cs typeface="Calibri"/>
              </a:rPr>
              <a:t>Types of Image Segmentation</a:t>
            </a:r>
            <a:endParaRPr lang="en-US" sz="3600"/>
          </a:p>
        </p:txBody>
      </p:sp>
      <p:sp>
        <p:nvSpPr>
          <p:cNvPr id="3" name="Content Placeholder 2">
            <a:extLst>
              <a:ext uri="{FF2B5EF4-FFF2-40B4-BE49-F238E27FC236}">
                <a16:creationId xmlns:a16="http://schemas.microsoft.com/office/drawing/2014/main" id="{7B017904-A835-36EE-03A7-56FBA098E08A}"/>
              </a:ext>
            </a:extLst>
          </p:cNvPr>
          <p:cNvSpPr>
            <a:spLocks noGrp="1"/>
          </p:cNvSpPr>
          <p:nvPr>
            <p:ph idx="1"/>
          </p:nvPr>
        </p:nvSpPr>
        <p:spPr>
          <a:xfrm>
            <a:off x="8046719" y="2722729"/>
            <a:ext cx="3633747" cy="2700062"/>
          </a:xfrm>
        </p:spPr>
        <p:txBody>
          <a:bodyPr vert="horz" lIns="91440" tIns="45720" rIns="91440" bIns="45720" rtlCol="0">
            <a:normAutofit/>
          </a:bodyPr>
          <a:lstStyle/>
          <a:p>
            <a:r>
              <a:rPr lang="en-US" sz="2000">
                <a:ea typeface="+mn-lt"/>
                <a:cs typeface="+mn-lt"/>
              </a:rPr>
              <a:t>Pixel-based segmentation</a:t>
            </a:r>
            <a:endParaRPr lang="en-US" sz="2000"/>
          </a:p>
          <a:p>
            <a:r>
              <a:rPr lang="en-US" sz="2000">
                <a:ea typeface="+mn-lt"/>
                <a:cs typeface="+mn-lt"/>
              </a:rPr>
              <a:t>Region-based segmentation</a:t>
            </a:r>
            <a:endParaRPr lang="en-US" sz="2000"/>
          </a:p>
          <a:p>
            <a:r>
              <a:rPr lang="en-US" sz="2000">
                <a:ea typeface="+mn-lt"/>
                <a:cs typeface="+mn-lt"/>
              </a:rPr>
              <a:t>Semantic segmentation</a:t>
            </a:r>
            <a:endParaRPr lang="en-US" sz="2000"/>
          </a:p>
          <a:p>
            <a:r>
              <a:rPr lang="en-US" sz="2000">
                <a:ea typeface="+mn-lt"/>
                <a:cs typeface="+mn-lt"/>
              </a:rPr>
              <a:t>Instance segmentation</a:t>
            </a:r>
            <a:endParaRPr lang="en-US" sz="2000"/>
          </a:p>
        </p:txBody>
      </p:sp>
    </p:spTree>
    <p:extLst>
      <p:ext uri="{BB962C8B-B14F-4D97-AF65-F5344CB8AC3E}">
        <p14:creationId xmlns:p14="http://schemas.microsoft.com/office/powerpoint/2010/main" val="50975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chnological background">
            <a:extLst>
              <a:ext uri="{FF2B5EF4-FFF2-40B4-BE49-F238E27FC236}">
                <a16:creationId xmlns:a16="http://schemas.microsoft.com/office/drawing/2014/main" id="{D6DF92C4-DFB9-1187-1150-97684E930B81}"/>
              </a:ext>
            </a:extLst>
          </p:cNvPr>
          <p:cNvPicPr>
            <a:picLocks noChangeAspect="1"/>
          </p:cNvPicPr>
          <p:nvPr/>
        </p:nvPicPr>
        <p:blipFill rotWithShape="1">
          <a:blip r:embed="rId3"/>
          <a:srcRect r="6021" b="-3"/>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8617E-926A-62A7-14D2-A3626BA90A51}"/>
              </a:ext>
            </a:extLst>
          </p:cNvPr>
          <p:cNvSpPr>
            <a:spLocks noGrp="1"/>
          </p:cNvSpPr>
          <p:nvPr>
            <p:ph type="title"/>
          </p:nvPr>
        </p:nvSpPr>
        <p:spPr>
          <a:xfrm>
            <a:off x="7531610" y="365125"/>
            <a:ext cx="3822189" cy="1899912"/>
          </a:xfrm>
        </p:spPr>
        <p:txBody>
          <a:bodyPr>
            <a:normAutofit/>
          </a:bodyPr>
          <a:lstStyle/>
          <a:p>
            <a:r>
              <a:rPr lang="en-US" sz="4000">
                <a:latin typeface="Calibri"/>
                <a:ea typeface="Calibri"/>
                <a:cs typeface="Calibri"/>
              </a:rPr>
              <a:t>Pixel-based segmentation</a:t>
            </a:r>
            <a:endParaRPr lang="en-US" sz="4000"/>
          </a:p>
        </p:txBody>
      </p:sp>
      <p:sp>
        <p:nvSpPr>
          <p:cNvPr id="5" name="Content Placeholder 4">
            <a:extLst>
              <a:ext uri="{FF2B5EF4-FFF2-40B4-BE49-F238E27FC236}">
                <a16:creationId xmlns:a16="http://schemas.microsoft.com/office/drawing/2014/main" id="{279C8BFB-4635-FB05-27D2-32AE23D7806E}"/>
              </a:ext>
            </a:extLst>
          </p:cNvPr>
          <p:cNvSpPr>
            <a:spLocks noGrp="1"/>
          </p:cNvSpPr>
          <p:nvPr>
            <p:ph idx="1"/>
          </p:nvPr>
        </p:nvSpPr>
        <p:spPr>
          <a:xfrm>
            <a:off x="7531610" y="2434201"/>
            <a:ext cx="3822189" cy="3742762"/>
          </a:xfrm>
        </p:spPr>
        <p:txBody>
          <a:bodyPr vert="horz" lIns="91440" tIns="45720" rIns="91440" bIns="45720" rtlCol="0">
            <a:normAutofit/>
          </a:bodyPr>
          <a:lstStyle/>
          <a:p>
            <a:pPr marL="0" indent="0">
              <a:buNone/>
            </a:pPr>
            <a:r>
              <a:rPr lang="en-US" sz="2000">
                <a:ea typeface="+mn-lt"/>
                <a:cs typeface="+mn-lt"/>
              </a:rPr>
              <a:t>Pixel-based segmentation is a technique where each pixel in an image is assigned a label or category, typically representing different classes or objects.</a:t>
            </a:r>
            <a:endParaRPr lang="en-US" sz="2000"/>
          </a:p>
          <a:p>
            <a:r>
              <a:rPr lang="en-US" sz="2000">
                <a:ea typeface="+mn-lt"/>
                <a:cs typeface="+mn-lt"/>
              </a:rPr>
              <a:t>Image Labeling</a:t>
            </a:r>
          </a:p>
          <a:p>
            <a:r>
              <a:rPr lang="en-US" sz="2000">
                <a:ea typeface="+mn-lt"/>
                <a:cs typeface="+mn-lt"/>
              </a:rPr>
              <a:t>Semantic Segmentation</a:t>
            </a:r>
            <a:endParaRPr lang="en-US" sz="2000">
              <a:ea typeface="Calibri"/>
              <a:cs typeface="Calibri"/>
            </a:endParaRPr>
          </a:p>
          <a:p>
            <a:r>
              <a:rPr lang="en-US" sz="2000">
                <a:ea typeface="+mn-lt"/>
                <a:cs typeface="+mn-lt"/>
              </a:rPr>
              <a:t>Applications in Medicine</a:t>
            </a:r>
          </a:p>
          <a:p>
            <a:r>
              <a:rPr lang="en-US" sz="2000">
                <a:ea typeface="+mn-lt"/>
                <a:cs typeface="+mn-lt"/>
              </a:rPr>
              <a:t>Training Data</a:t>
            </a:r>
            <a:endParaRPr lang="en-US" sz="2000">
              <a:ea typeface="Calibri"/>
              <a:cs typeface="Calibri"/>
            </a:endParaRPr>
          </a:p>
        </p:txBody>
      </p:sp>
    </p:spTree>
    <p:extLst>
      <p:ext uri="{BB962C8B-B14F-4D97-AF65-F5344CB8AC3E}">
        <p14:creationId xmlns:p14="http://schemas.microsoft.com/office/powerpoint/2010/main" val="146498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147D8-EE51-99E7-B0AF-EE3643FDD67D}"/>
              </a:ext>
            </a:extLst>
          </p:cNvPr>
          <p:cNvSpPr>
            <a:spLocks noGrp="1"/>
          </p:cNvSpPr>
          <p:nvPr>
            <p:ph type="title"/>
          </p:nvPr>
        </p:nvSpPr>
        <p:spPr>
          <a:xfrm>
            <a:off x="838200" y="1195697"/>
            <a:ext cx="3200400" cy="4238118"/>
          </a:xfrm>
        </p:spPr>
        <p:txBody>
          <a:bodyPr>
            <a:normAutofit/>
          </a:bodyPr>
          <a:lstStyle/>
          <a:p>
            <a:r>
              <a:rPr lang="en-US" sz="4100">
                <a:solidFill>
                  <a:schemeClr val="bg1"/>
                </a:solidFill>
                <a:ea typeface="Calibri Light"/>
                <a:cs typeface="Calibri Light"/>
              </a:rPr>
              <a:t>DL for Pixel Based Segmentation</a:t>
            </a:r>
            <a:endParaRPr lang="en-US" sz="4100">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41C719C6-F333-0DAE-AE43-39F7A0389E15}"/>
              </a:ext>
            </a:extLst>
          </p:cNvPr>
          <p:cNvGraphicFramePr>
            <a:graphicFrameLocks noGrp="1"/>
          </p:cNvGraphicFramePr>
          <p:nvPr>
            <p:ph idx="1"/>
            <p:extLst>
              <p:ext uri="{D42A27DB-BD31-4B8C-83A1-F6EECF244321}">
                <p14:modId xmlns:p14="http://schemas.microsoft.com/office/powerpoint/2010/main" val="138549194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2260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58</Slides>
  <Notes>2</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Image Segmentation</vt:lpstr>
      <vt:lpstr>Applications of Image Segmentation in Medical</vt:lpstr>
      <vt:lpstr>Tumor detection and delineation</vt:lpstr>
      <vt:lpstr>Organ segmentation and tissue segmentation</vt:lpstr>
      <vt:lpstr>Vascular structure analysis</vt:lpstr>
      <vt:lpstr>Surgical planning and navigation</vt:lpstr>
      <vt:lpstr>Types of Image Segmentation</vt:lpstr>
      <vt:lpstr>Pixel-based segmentation</vt:lpstr>
      <vt:lpstr>DL for Pixel Based Segmentation</vt:lpstr>
      <vt:lpstr>Challenges: Pixel Based Segmentation</vt:lpstr>
      <vt:lpstr>Evaluation Metrics: Pixel Based Segmentation</vt:lpstr>
      <vt:lpstr>Applications: Pixel Based Segmentation</vt:lpstr>
      <vt:lpstr>Limitation: Pixel Based Segmentation </vt:lpstr>
      <vt:lpstr>Region-based segmentation</vt:lpstr>
      <vt:lpstr>Image Partitioning</vt:lpstr>
      <vt:lpstr>Algorithms: Region-based segmentation</vt:lpstr>
      <vt:lpstr>Pseudo Code</vt:lpstr>
      <vt:lpstr>Region Growing</vt:lpstr>
      <vt:lpstr>Region Growing...</vt:lpstr>
      <vt:lpstr>Region Growing...</vt:lpstr>
      <vt:lpstr>Region Merging</vt:lpstr>
      <vt:lpstr>Region Merging...</vt:lpstr>
      <vt:lpstr>Region Merging...</vt:lpstr>
      <vt:lpstr>Watershed Algorithm</vt:lpstr>
      <vt:lpstr>Watershed Algorithm</vt:lpstr>
      <vt:lpstr>Watershed Algorithm...</vt:lpstr>
      <vt:lpstr>Watershed Algorithm...</vt:lpstr>
      <vt:lpstr>Graph-based Segmentation</vt:lpstr>
      <vt:lpstr>Graph-based Segmentation...</vt:lpstr>
      <vt:lpstr>Graph-based Segmentation...</vt:lpstr>
      <vt:lpstr>Mean Shift</vt:lpstr>
      <vt:lpstr>Mean Shift...</vt:lpstr>
      <vt:lpstr>Mean Shift...</vt:lpstr>
      <vt:lpstr>Mean Shift...</vt:lpstr>
      <vt:lpstr>Felzenszwalb's Algorithm</vt:lpstr>
      <vt:lpstr>Felzenszwalb's Algorithm...</vt:lpstr>
      <vt:lpstr>Felzenszwalb's Algorithm...</vt:lpstr>
      <vt:lpstr>Selective Search</vt:lpstr>
      <vt:lpstr>Selective Search...</vt:lpstr>
      <vt:lpstr>Selective Search...</vt:lpstr>
      <vt:lpstr>GrabCut</vt:lpstr>
      <vt:lpstr>GrabCut...</vt:lpstr>
      <vt:lpstr>GrabCut...</vt:lpstr>
      <vt:lpstr>Applications: Region-based segmentation</vt:lpstr>
      <vt:lpstr>Advantages: Region-based segmentation</vt:lpstr>
      <vt:lpstr>Challanges: Region-based segmentation</vt:lpstr>
      <vt:lpstr>Semantic segmentation</vt:lpstr>
      <vt:lpstr>Instance segmentation</vt:lpstr>
      <vt:lpstr>Algorithms and Techniques</vt:lpstr>
      <vt:lpstr>Challenges in Medical Image Segmentation</vt:lpstr>
      <vt:lpstr>Limited annotated data</vt:lpstr>
      <vt:lpstr>Variability in anatomy and pathology</vt:lpstr>
      <vt:lpstr>Real-time processing requirements</vt:lpstr>
      <vt:lpstr>Ethical considerations</vt:lpstr>
      <vt:lpstr>Case Studies</vt:lpstr>
      <vt:lpstr>Future Trends</vt:lpstr>
      <vt:lpstr>Ethical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33</cp:revision>
  <dcterms:created xsi:type="dcterms:W3CDTF">2023-11-17T02:58:18Z</dcterms:created>
  <dcterms:modified xsi:type="dcterms:W3CDTF">2023-11-22T18:37:29Z</dcterms:modified>
</cp:coreProperties>
</file>